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sldIdLst>
    <p:sldId id="256" r:id="rId2"/>
    <p:sldId id="258" r:id="rId3"/>
    <p:sldId id="288" r:id="rId4"/>
    <p:sldId id="289" r:id="rId5"/>
    <p:sldId id="283" r:id="rId6"/>
    <p:sldId id="290" r:id="rId7"/>
    <p:sldId id="284" r:id="rId8"/>
    <p:sldId id="287" r:id="rId9"/>
    <p:sldId id="285" r:id="rId10"/>
    <p:sldId id="286" r:id="rId11"/>
    <p:sldId id="269" r:id="rId12"/>
    <p:sldId id="263" r:id="rId13"/>
    <p:sldId id="271" r:id="rId14"/>
    <p:sldId id="273" r:id="rId15"/>
    <p:sldId id="274" r:id="rId16"/>
    <p:sldId id="272" r:id="rId17"/>
    <p:sldId id="275" r:id="rId18"/>
    <p:sldId id="276" r:id="rId19"/>
    <p:sldId id="280" r:id="rId20"/>
    <p:sldId id="279" r:id="rId21"/>
    <p:sldId id="278" r:id="rId22"/>
  </p:sldIdLst>
  <p:sldSz cx="9144000" cy="6858000" type="screen4x3"/>
  <p:notesSz cx="7077075" cy="9051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45" autoAdjust="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80314-DD91-4420-9474-BC2B60AD2958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6350" y="67945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299665"/>
            <a:ext cx="5661660" cy="4073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97758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597758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C20B1-F00D-41F6-92D1-364C53F3DD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1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08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240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66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34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489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32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091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66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413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359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46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384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03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6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91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43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23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02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49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25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20B1-F00D-41F6-92D1-364C53F3DD5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47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86DF-4599-4C4B-B59C-F7675FB4DD5F}" type="datetime1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www.franklincountync.us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5CC-BBEA-4DF0-8AC0-B1D2182E3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68F3E-3926-4EBE-B1BA-DB3F3298AC09}" type="datetime1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www.franklincountync.us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5CC-BBEA-4DF0-8AC0-B1D2182E3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7DFC1-1772-41F7-8B10-EF18EE99DA52}" type="datetime1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www.franklincountync.us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5CC-BBEA-4DF0-8AC0-B1D2182E3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D1CFD-ADD4-448C-A6CC-2E7BDC6223E9}" type="datetime1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www.franklincountync.us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5CC-BBEA-4DF0-8AC0-B1D2182E3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FBBA-D94F-46F4-9054-2DC4A2D5442E}" type="datetime1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www.franklincountync.us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5CC-BBEA-4DF0-8AC0-B1D2182E3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DCEA3-0016-438A-9A0A-36E59D96008A}" type="datetime1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www.franklincountync.us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5CC-BBEA-4DF0-8AC0-B1D2182E3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76B0-AFA6-48D8-B90F-C294AEC53561}" type="datetime1">
              <a:rPr lang="en-US" smtClean="0"/>
              <a:pPr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www.franklincountync.us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5CC-BBEA-4DF0-8AC0-B1D2182E3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EBE7D-8234-4080-B974-4094D7D4F3EF}" type="datetime1">
              <a:rPr lang="en-US" smtClean="0"/>
              <a:pPr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www.franklincountync.us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5CC-BBEA-4DF0-8AC0-B1D2182E3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DC1D-B5E6-47C7-832E-5EE0790760F8}" type="datetime1">
              <a:rPr lang="en-US" smtClean="0"/>
              <a:pPr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www.franklincountync.us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5CC-BBEA-4DF0-8AC0-B1D2182E3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61B-504A-439C-955C-7CC4DE71DD30}" type="datetime1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www.franklincountync.us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5CC-BBEA-4DF0-8AC0-B1D2182E3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F0D7-15A6-41DC-9DC7-6341110CA400}" type="datetime1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www.franklincountync.us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5CC-BBEA-4DF0-8AC0-B1D2182E3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0614F-DAC6-433A-98E3-43BFBAA5BDD0}" type="datetime1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www.franklincountync.us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1D5CC-BBEA-4DF0-8AC0-B1D2182E3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gov.gastongov.com/TaxDataVerificati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334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Century" pitchFamily="18" charset="0"/>
              </a:rPr>
              <a:t>ELECTRONIC  DATA VERIFICATION  PROGRAM</a:t>
            </a:r>
            <a:r>
              <a:rPr lang="en-US" sz="4000" dirty="0" smtClean="0">
                <a:latin typeface="Century" pitchFamily="18" charset="0"/>
              </a:rPr>
              <a:t/>
            </a:r>
            <a:br>
              <a:rPr lang="en-US" sz="4000" dirty="0" smtClean="0">
                <a:latin typeface="Century" pitchFamily="18" charset="0"/>
              </a:rPr>
            </a:br>
            <a:r>
              <a:rPr lang="en-US" sz="4000" dirty="0" smtClean="0">
                <a:latin typeface="Century" pitchFamily="18" charset="0"/>
              </a:rPr>
              <a:t/>
            </a:r>
            <a:br>
              <a:rPr lang="en-US" sz="4000" dirty="0" smtClean="0">
                <a:latin typeface="Century" pitchFamily="18" charset="0"/>
              </a:rPr>
            </a:br>
            <a:r>
              <a:rPr lang="en-US" dirty="0">
                <a:latin typeface="Century" pitchFamily="18" charset="0"/>
              </a:rPr>
              <a:t/>
            </a:r>
            <a:br>
              <a:rPr lang="en-US" dirty="0">
                <a:latin typeface="Century" pitchFamily="18" charset="0"/>
              </a:rPr>
            </a:br>
            <a:r>
              <a:rPr lang="en-US" b="1" dirty="0" smtClean="0">
                <a:solidFill>
                  <a:schemeClr val="accent1"/>
                </a:solidFill>
                <a:latin typeface="Century" pitchFamily="18" charset="0"/>
              </a:rPr>
              <a:t>Presented By:</a:t>
            </a:r>
            <a:br>
              <a:rPr lang="en-US" b="1" dirty="0" smtClean="0">
                <a:solidFill>
                  <a:schemeClr val="accent1"/>
                </a:solidFill>
                <a:latin typeface="Century" pitchFamily="18" charset="0"/>
              </a:rPr>
            </a:br>
            <a:r>
              <a:rPr lang="en-US" b="1" dirty="0" smtClean="0">
                <a:solidFill>
                  <a:schemeClr val="accent1"/>
                </a:solidFill>
                <a:latin typeface="Century" pitchFamily="18" charset="0"/>
              </a:rPr>
              <a:t>Jimmy Tanner</a:t>
            </a:r>
            <a:br>
              <a:rPr lang="en-US" b="1" dirty="0" smtClean="0">
                <a:solidFill>
                  <a:schemeClr val="accent1"/>
                </a:solidFill>
                <a:latin typeface="Century" pitchFamily="18" charset="0"/>
              </a:rPr>
            </a:br>
            <a:r>
              <a:rPr lang="en-US" b="1" dirty="0" smtClean="0">
                <a:solidFill>
                  <a:schemeClr val="accent1"/>
                </a:solidFill>
                <a:latin typeface="Century" pitchFamily="18" charset="0"/>
              </a:rPr>
              <a:t>Tax Director, Gaston County</a:t>
            </a:r>
            <a:endParaRPr lang="en-US" b="1" dirty="0">
              <a:solidFill>
                <a:schemeClr val="accent1"/>
              </a:solidFill>
              <a:latin typeface="Century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507300"/>
            <a:ext cx="8229600" cy="788100"/>
          </a:xfrm>
        </p:spPr>
        <p:txBody>
          <a:bodyPr>
            <a:normAutofit/>
          </a:bodyPr>
          <a:lstStyle/>
          <a:p>
            <a:r>
              <a:rPr lang="en-US" b="1" dirty="0" smtClean="0"/>
              <a:t>COMMENTS  REPORT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4724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399"/>
            <a:ext cx="8534400" cy="5029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754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Results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r>
              <a:rPr lang="en-US" b="1" dirty="0" smtClean="0"/>
              <a:t>Approximately 13,000 responses</a:t>
            </a:r>
          </a:p>
          <a:p>
            <a:pPr lvl="1"/>
            <a:r>
              <a:rPr lang="en-US" b="1" dirty="0" smtClean="0"/>
              <a:t>Over 8,500 Electronically</a:t>
            </a:r>
          </a:p>
          <a:p>
            <a:r>
              <a:rPr lang="en-US" b="1" dirty="0" smtClean="0"/>
              <a:t>Public Perception was very favorable, especially news media.</a:t>
            </a:r>
          </a:p>
          <a:p>
            <a:r>
              <a:rPr lang="en-US" b="1" dirty="0" smtClean="0"/>
              <a:t>Low percentage of false or bad responses.</a:t>
            </a:r>
          </a:p>
          <a:p>
            <a:r>
              <a:rPr lang="en-US" b="1" dirty="0" smtClean="0"/>
              <a:t>Provided important information not available or visible. </a:t>
            </a:r>
          </a:p>
          <a:p>
            <a:r>
              <a:rPr lang="en-US" b="1" dirty="0" smtClean="0"/>
              <a:t>Reduced volume of appeals.</a:t>
            </a:r>
          </a:p>
          <a:p>
            <a:pPr lvl="1">
              <a:buNone/>
            </a:pPr>
            <a:endParaRPr lang="en-US" b="1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0" y="838200"/>
            <a:ext cx="8839200" cy="5287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r>
              <a:rPr lang="en-US" b="1" dirty="0" smtClean="0"/>
              <a:t>			</a:t>
            </a:r>
            <a:r>
              <a:rPr lang="en-US" sz="6600" b="1" dirty="0" smtClean="0"/>
              <a:t>Questions ???</a:t>
            </a:r>
            <a:endParaRPr lang="en-US" sz="6600" b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746" y="609600"/>
            <a:ext cx="8587708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05314" y="3467896"/>
            <a:ext cx="28571" cy="28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388" y="609601"/>
            <a:ext cx="9037637" cy="555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609600"/>
            <a:ext cx="81534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609600"/>
            <a:ext cx="8229599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09600"/>
            <a:ext cx="8458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533400"/>
            <a:ext cx="8305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66800"/>
            <a:ext cx="8839200" cy="38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Goals of Data Verification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648200"/>
          </a:xfrm>
        </p:spPr>
        <p:txBody>
          <a:bodyPr>
            <a:normAutofit/>
          </a:bodyPr>
          <a:lstStyle/>
          <a:p>
            <a:r>
              <a:rPr lang="en-US" b="1" dirty="0" smtClean="0"/>
              <a:t>Complete the property review process.</a:t>
            </a:r>
          </a:p>
          <a:p>
            <a:r>
              <a:rPr lang="en-US" b="1" dirty="0" smtClean="0"/>
              <a:t>Have data as accurate as possible.</a:t>
            </a:r>
          </a:p>
          <a:p>
            <a:r>
              <a:rPr lang="en-US" b="1" dirty="0" smtClean="0"/>
              <a:t>Promote customer service and public relations by demonstrating our efforts to being accurate.</a:t>
            </a:r>
          </a:p>
          <a:p>
            <a:r>
              <a:rPr lang="en-US" b="1" dirty="0" smtClean="0"/>
              <a:t>Opportunity to interact with taxpayers.</a:t>
            </a:r>
          </a:p>
          <a:p>
            <a:r>
              <a:rPr lang="en-US" b="1" dirty="0" smtClean="0"/>
              <a:t>Opportunity to bring awareness about reappraisal.</a:t>
            </a:r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533400"/>
            <a:ext cx="83058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609600"/>
            <a:ext cx="7696200" cy="551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461665"/>
            <a:ext cx="8229600" cy="75753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Goals of Data Verification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4800600"/>
          </a:xfrm>
        </p:spPr>
        <p:txBody>
          <a:bodyPr>
            <a:normAutofit/>
          </a:bodyPr>
          <a:lstStyle/>
          <a:p>
            <a:r>
              <a:rPr lang="en-US" b="1" dirty="0" smtClean="0"/>
              <a:t>Provide an outlet for taxpayers to be involved in the process by “Helping us help them”.</a:t>
            </a:r>
          </a:p>
          <a:p>
            <a:r>
              <a:rPr lang="en-US" b="1" dirty="0" smtClean="0"/>
              <a:t>Another tool to assist with future reappraisals</a:t>
            </a:r>
          </a:p>
          <a:p>
            <a:r>
              <a:rPr lang="en-US" b="1" dirty="0" smtClean="0"/>
              <a:t>Increased </a:t>
            </a:r>
            <a:r>
              <a:rPr lang="en-US" b="1" dirty="0"/>
              <a:t>confidence in our work product:</a:t>
            </a:r>
          </a:p>
          <a:p>
            <a:pPr lvl="1"/>
            <a:r>
              <a:rPr lang="en-US" b="1" dirty="0"/>
              <a:t>From the Public</a:t>
            </a:r>
          </a:p>
          <a:p>
            <a:pPr lvl="1"/>
            <a:r>
              <a:rPr lang="en-US" b="1" dirty="0"/>
              <a:t>From our Staff</a:t>
            </a:r>
          </a:p>
          <a:p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181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461665"/>
            <a:ext cx="8229600" cy="75753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VISUAL DISPLAY OF ACCURACY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181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C:\Users\jtanner\AppData\Local\Microsoft\Windows\Temporary Internet Files\Content.Outlook\BKI5R5Y9\012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8763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78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PROGRAM  DEVELOPMENT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495800"/>
          </a:xfrm>
        </p:spPr>
        <p:txBody>
          <a:bodyPr>
            <a:normAutofit/>
          </a:bodyPr>
          <a:lstStyle/>
          <a:p>
            <a:r>
              <a:rPr lang="en-US" b="1" dirty="0" smtClean="0"/>
              <a:t>Developed for current and future uses.</a:t>
            </a:r>
          </a:p>
          <a:p>
            <a:r>
              <a:rPr lang="en-US" b="1" dirty="0" smtClean="0"/>
              <a:t>How responses could be reviewed by staff.</a:t>
            </a:r>
          </a:p>
          <a:p>
            <a:r>
              <a:rPr lang="en-US" b="1" dirty="0" smtClean="0"/>
              <a:t>Allow paper submissions or not.</a:t>
            </a:r>
          </a:p>
          <a:p>
            <a:r>
              <a:rPr lang="en-US" b="1" dirty="0" smtClean="0"/>
              <a:t>Scheduled around prior year billing for significant savings on postage.</a:t>
            </a:r>
          </a:p>
          <a:p>
            <a:r>
              <a:rPr lang="en-US" b="1" dirty="0" smtClean="0"/>
              <a:t>Date electronic process would end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494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PROGRAM  DEVELOPMENT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495800"/>
          </a:xfrm>
        </p:spPr>
        <p:txBody>
          <a:bodyPr>
            <a:normAutofit/>
          </a:bodyPr>
          <a:lstStyle/>
          <a:p>
            <a:r>
              <a:rPr lang="en-US" b="1" dirty="0" smtClean="0"/>
              <a:t>Unique property owner access code required. </a:t>
            </a:r>
          </a:p>
          <a:p>
            <a:r>
              <a:rPr lang="en-US" b="1" dirty="0" smtClean="0"/>
              <a:t>.NET </a:t>
            </a:r>
            <a:r>
              <a:rPr lang="en-US" b="1" dirty="0" err="1" smtClean="0"/>
              <a:t>Aspx</a:t>
            </a:r>
            <a:r>
              <a:rPr lang="en-US" b="1" dirty="0" smtClean="0"/>
              <a:t> Web application using SSRS.</a:t>
            </a:r>
          </a:p>
          <a:p>
            <a:r>
              <a:rPr lang="en-US" b="1" dirty="0" smtClean="0"/>
              <a:t>Protection from spam and abuse.</a:t>
            </a:r>
          </a:p>
          <a:p>
            <a:r>
              <a:rPr lang="en-US" b="1" dirty="0" smtClean="0"/>
              <a:t>Confirmation of completion.</a:t>
            </a:r>
          </a:p>
          <a:p>
            <a:r>
              <a:rPr lang="en-US" b="1" dirty="0" smtClean="0"/>
              <a:t>Not allow multiple responses.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305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INTERNAL  GUIDELINES  FOR  USE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495800"/>
          </a:xfrm>
        </p:spPr>
        <p:txBody>
          <a:bodyPr>
            <a:normAutofit/>
          </a:bodyPr>
          <a:lstStyle/>
          <a:p>
            <a:r>
              <a:rPr lang="en-US" b="1" dirty="0" smtClean="0"/>
              <a:t>Appraisal review from paper or electronic file.</a:t>
            </a:r>
          </a:p>
          <a:p>
            <a:r>
              <a:rPr lang="en-US" b="1" dirty="0" smtClean="0"/>
              <a:t>Responses field reviewed or simply changed.</a:t>
            </a:r>
          </a:p>
          <a:p>
            <a:r>
              <a:rPr lang="en-US" b="1" dirty="0" smtClean="0"/>
              <a:t>Standard procedure for reviewing responses. </a:t>
            </a:r>
          </a:p>
          <a:p>
            <a:r>
              <a:rPr lang="en-US" b="1" dirty="0" smtClean="0"/>
              <a:t>Every response reviewed and processed.</a:t>
            </a:r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510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>
            <a:normAutofit/>
          </a:bodyPr>
          <a:lstStyle/>
          <a:p>
            <a:r>
              <a:rPr lang="en-US" b="1" dirty="0" smtClean="0"/>
              <a:t>PROGRAM  DEMONSTRATION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4724400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pPr marL="2743200" lvl="6" indent="0">
              <a:buNone/>
            </a:pPr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LIVE DEMONSTRATION</a:t>
            </a:r>
          </a:p>
          <a:p>
            <a:pPr lvl="1"/>
            <a:r>
              <a:rPr lang="en-US" u="sng" dirty="0" smtClean="0">
                <a:solidFill>
                  <a:srgbClr val="0000FF"/>
                </a:solidFill>
                <a:ea typeface="Calibri"/>
                <a:cs typeface="Times New Roman"/>
                <a:hlinkClick r:id="rId3"/>
              </a:rPr>
              <a:t>https</a:t>
            </a:r>
            <a:r>
              <a:rPr lang="en-US" u="sng" dirty="0">
                <a:solidFill>
                  <a:srgbClr val="0000FF"/>
                </a:solidFill>
                <a:ea typeface="Calibri"/>
                <a:cs typeface="Times New Roman"/>
                <a:hlinkClick r:id="rId3"/>
              </a:rPr>
              <a:t>://egov.gastongov.com/TaxDataVerification</a:t>
            </a:r>
            <a:r>
              <a:rPr lang="en-US" u="sng" dirty="0" smtClean="0">
                <a:solidFill>
                  <a:srgbClr val="0000FF"/>
                </a:solidFill>
                <a:ea typeface="Calibri"/>
                <a:cs typeface="Times New Roman"/>
                <a:hlinkClick r:id="rId3"/>
              </a:rPr>
              <a:t>/</a:t>
            </a:r>
            <a:endParaRPr lang="en-US" u="sng" dirty="0" smtClean="0">
              <a:solidFill>
                <a:srgbClr val="0000FF"/>
              </a:solidFill>
              <a:ea typeface="Calibri"/>
              <a:cs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153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507300"/>
            <a:ext cx="8229600" cy="788100"/>
          </a:xfrm>
        </p:spPr>
        <p:txBody>
          <a:bodyPr>
            <a:normAutofit/>
          </a:bodyPr>
          <a:lstStyle/>
          <a:p>
            <a:r>
              <a:rPr lang="en-US" b="1" dirty="0" smtClean="0"/>
              <a:t>DATA  DIFFERENCE  REPORT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4724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www.gastongov.com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Gaston County Government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C:\Documents and Settings\lalwran\Desktop\LCA\ALWRAN'S FOLDER\My Pictures\county seal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95400"/>
            <a:ext cx="8991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095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6668</TotalTime>
  <Words>352</Words>
  <Application>Microsoft Office PowerPoint</Application>
  <PresentationFormat>On-screen Show (4:3)</PresentationFormat>
  <Paragraphs>122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</vt:lpstr>
      <vt:lpstr>Times New Roman</vt:lpstr>
      <vt:lpstr>Office Theme</vt:lpstr>
      <vt:lpstr>ELECTRONIC  DATA VERIFICATION  PROGRAM   Presented By: Jimmy Tanner Tax Director, Gaston County</vt:lpstr>
      <vt:lpstr>Goals of Data Verification</vt:lpstr>
      <vt:lpstr>Goals of Data Verification</vt:lpstr>
      <vt:lpstr>VISUAL DISPLAY OF ACCURACY</vt:lpstr>
      <vt:lpstr>PROGRAM  DEVELOPMENT</vt:lpstr>
      <vt:lpstr>PROGRAM  DEVELOPMENT</vt:lpstr>
      <vt:lpstr>INTERNAL  GUIDELINES  FOR  USE</vt:lpstr>
      <vt:lpstr>PROGRAM  DEMONSTRATION</vt:lpstr>
      <vt:lpstr>DATA  DIFFERENCE  REPORT</vt:lpstr>
      <vt:lpstr>COMMENTS  REPORT</vt:lpstr>
      <vt:lpstr>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jtanner</dc:creator>
  <cp:lastModifiedBy>kdshearin</cp:lastModifiedBy>
  <cp:revision>388</cp:revision>
  <dcterms:created xsi:type="dcterms:W3CDTF">2010-07-22T13:46:08Z</dcterms:created>
  <dcterms:modified xsi:type="dcterms:W3CDTF">2016-09-01T18:25:52Z</dcterms:modified>
</cp:coreProperties>
</file>