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B8CCA-99A1-43DD-9BB3-3F8D86959954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36FA7-2931-4348-9E8F-DDE97DB03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4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6FA7-2931-4348-9E8F-DDE97DB034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7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6FA7-2931-4348-9E8F-DDE97DB034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1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6FA7-2931-4348-9E8F-DDE97DB034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1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6FA7-2931-4348-9E8F-DDE97DB034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2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6FA7-2931-4348-9E8F-DDE97DB034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6FA7-2931-4348-9E8F-DDE97DB034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6FA7-2931-4348-9E8F-DDE97DB034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84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6FA7-2931-4348-9E8F-DDE97DB034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9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36FA7-2931-4348-9E8F-DDE97DB034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2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C649EA-880E-4524-ACC8-09DAE3DEF9B6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A0B08F-440D-43BD-980A-4D10F9B03F76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Tablets in the Field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DOR Real Property Seminar </a:t>
            </a:r>
          </a:p>
          <a:p>
            <a:r>
              <a:rPr lang="en-US" dirty="0" smtClean="0"/>
              <a:t>September 14, </a:t>
            </a:r>
            <a:r>
              <a:rPr lang="en-US" dirty="0" smtClean="0"/>
              <a:t>2016</a:t>
            </a:r>
          </a:p>
          <a:p>
            <a:r>
              <a:rPr lang="en-US" dirty="0" smtClean="0"/>
              <a:t>Presented By: Brian Myers </a:t>
            </a:r>
          </a:p>
          <a:p>
            <a:r>
              <a:rPr lang="en-US" dirty="0" smtClean="0"/>
              <a:t>Davie County Tax Administrator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  <p:sp>
        <p:nvSpPr>
          <p:cNvPr id="3" name="Oval 2"/>
          <p:cNvSpPr/>
          <p:nvPr/>
        </p:nvSpPr>
        <p:spPr>
          <a:xfrm>
            <a:off x="1143000" y="1447800"/>
            <a:ext cx="1371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685800"/>
            <a:ext cx="381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Parcel workflow view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8959" y="1600200"/>
            <a:ext cx="596608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19812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 ?</a:t>
            </a:r>
            <a:endParaRPr lang="en-US" dirty="0"/>
          </a:p>
        </p:txBody>
      </p:sp>
      <p:pic>
        <p:nvPicPr>
          <p:cNvPr id="1026" name="Picture 2" descr="C:\Users\bmyers\AppData\Local\Microsoft\Windows\INetCache\IE\L4ZU8AS7\skotan-Thumbs-up-smiley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3764864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Is the information live in the field? </a:t>
            </a:r>
          </a:p>
          <a:p>
            <a:pPr marL="905256" lvl="2" indent="0">
              <a:buNone/>
            </a:pPr>
            <a:r>
              <a:rPr lang="en-US" dirty="0" smtClean="0"/>
              <a:t>NO but it can be (Still non mobile service areas in County)</a:t>
            </a:r>
          </a:p>
          <a:p>
            <a:r>
              <a:rPr lang="en-US" dirty="0" smtClean="0"/>
              <a:t>Is the process user friendly? 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Yes, </a:t>
            </a:r>
            <a:r>
              <a:rPr lang="en-US" dirty="0" smtClean="0"/>
              <a:t>the set up process and the ITS mobile (field production     </a:t>
            </a:r>
            <a:r>
              <a:rPr lang="en-US" dirty="0" smtClean="0"/>
              <a:t>program) are user </a:t>
            </a:r>
            <a:r>
              <a:rPr lang="en-US" dirty="0" smtClean="0"/>
              <a:t>friendly.</a:t>
            </a:r>
          </a:p>
          <a:p>
            <a:r>
              <a:rPr lang="en-US" dirty="0" smtClean="0"/>
              <a:t>Can you view production?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sz="2200" dirty="0" smtClean="0"/>
              <a:t>Supervisors can pull daily production to tract         	       	   what has been completed </a:t>
            </a:r>
          </a:p>
          <a:p>
            <a:r>
              <a:rPr lang="en-US" dirty="0" smtClean="0"/>
              <a:t>Does the use of the tablet improve production?  </a:t>
            </a:r>
          </a:p>
          <a:p>
            <a:pPr marL="905256" lvl="2" indent="0">
              <a:buNone/>
            </a:pPr>
            <a:r>
              <a:rPr lang="en-US" dirty="0" smtClean="0"/>
              <a:t>Yes since all the work goes into workflow it </a:t>
            </a:r>
            <a:r>
              <a:rPr lang="en-US" dirty="0" smtClean="0"/>
              <a:t> improves </a:t>
            </a:r>
            <a:r>
              <a:rPr lang="en-US" dirty="0" smtClean="0"/>
              <a:t>processes and reduces paper usage. </a:t>
            </a:r>
          </a:p>
          <a:p>
            <a:r>
              <a:rPr lang="en-US" dirty="0" smtClean="0"/>
              <a:t>What tablet are you using? </a:t>
            </a:r>
          </a:p>
          <a:p>
            <a:pPr marL="905256" lvl="2" indent="0">
              <a:buNone/>
            </a:pPr>
            <a:r>
              <a:rPr lang="en-US" dirty="0" smtClean="0"/>
              <a:t>Microsoft Surface Pro 3 Intel processor i7 64 bit operating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Builder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010" y="1600200"/>
            <a:ext cx="6253979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5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Builder Results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12606"/>
            <a:ext cx="8229600" cy="44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2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Selecting workflow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338388"/>
            <a:ext cx="5495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9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Fieldwork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34836"/>
            <a:ext cx="7064794" cy="4708525"/>
          </a:xfrm>
        </p:spPr>
      </p:pic>
      <p:sp>
        <p:nvSpPr>
          <p:cNvPr id="6" name="Oval 5"/>
          <p:cNvSpPr/>
          <p:nvPr/>
        </p:nvSpPr>
        <p:spPr>
          <a:xfrm>
            <a:off x="762000" y="1524000"/>
            <a:ext cx="1447800" cy="1143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1752600"/>
            <a:ext cx="1295400" cy="1066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3400" y="1143000"/>
            <a:ext cx="533400" cy="7620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62500" y="990600"/>
            <a:ext cx="1638300" cy="12954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Fieldwork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5" y="1691213"/>
            <a:ext cx="6787669" cy="4526498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7810500" y="1676400"/>
            <a:ext cx="990600" cy="609600"/>
          </a:xfrm>
          <a:prstGeom prst="straightConnector1">
            <a:avLst/>
          </a:prstGeom>
          <a:ln w="25400" cmpd="sng">
            <a:solidFill>
              <a:srgbClr val="FF0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715000" y="3810000"/>
            <a:ext cx="2590800" cy="685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696200" y="2971800"/>
            <a:ext cx="8763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6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 Selection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  <p:sp>
        <p:nvSpPr>
          <p:cNvPr id="3" name="Oval 2"/>
          <p:cNvSpPr/>
          <p:nvPr/>
        </p:nvSpPr>
        <p:spPr>
          <a:xfrm>
            <a:off x="2438400" y="3851565"/>
            <a:ext cx="2514600" cy="1371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39000" y="3851565"/>
            <a:ext cx="838200" cy="415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229600" y="3352800"/>
            <a:ext cx="533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9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Reviewed Parcel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569993" cy="4937125"/>
          </a:xfrm>
        </p:spPr>
      </p:pic>
      <p:sp>
        <p:nvSpPr>
          <p:cNvPr id="3" name="Oval 2"/>
          <p:cNvSpPr/>
          <p:nvPr/>
        </p:nvSpPr>
        <p:spPr>
          <a:xfrm>
            <a:off x="2590800" y="3657600"/>
            <a:ext cx="2362200" cy="1828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943600" y="3352800"/>
            <a:ext cx="2590800" cy="11430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2600</TotalTime>
  <Words>110</Words>
  <Application>Microsoft Office PowerPoint</Application>
  <PresentationFormat>On-screen Show (4:3)</PresentationFormat>
  <Paragraphs>37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Tablets in the Field</vt:lpstr>
      <vt:lpstr>Basic Information</vt:lpstr>
      <vt:lpstr>Query Builder </vt:lpstr>
      <vt:lpstr>Query Builder Results</vt:lpstr>
      <vt:lpstr>Workflow</vt:lpstr>
      <vt:lpstr>Downloading Fieldwork</vt:lpstr>
      <vt:lpstr>Fieldwork Map</vt:lpstr>
      <vt:lpstr>Parcel Selection</vt:lpstr>
      <vt:lpstr>Reviewed Parcel</vt:lpstr>
      <vt:lpstr>Aerial View</vt:lpstr>
      <vt:lpstr>Parcel workflow view</vt:lpstr>
      <vt:lpstr>Any 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Tablets in the Field</dc:title>
  <dc:creator>Brian Myers</dc:creator>
  <cp:lastModifiedBy>Brian Myers</cp:lastModifiedBy>
  <cp:revision>37</cp:revision>
  <dcterms:created xsi:type="dcterms:W3CDTF">2016-08-23T14:04:30Z</dcterms:created>
  <dcterms:modified xsi:type="dcterms:W3CDTF">2016-08-29T20:24:47Z</dcterms:modified>
</cp:coreProperties>
</file>