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0" r:id="rId2"/>
    <p:sldId id="382" r:id="rId3"/>
    <p:sldId id="384" r:id="rId4"/>
    <p:sldId id="261" r:id="rId5"/>
    <p:sldId id="385" r:id="rId6"/>
    <p:sldId id="386" r:id="rId7"/>
    <p:sldId id="393" r:id="rId8"/>
    <p:sldId id="380" r:id="rId9"/>
    <p:sldId id="379" r:id="rId10"/>
    <p:sldId id="381" r:id="rId11"/>
    <p:sldId id="387" r:id="rId12"/>
    <p:sldId id="388" r:id="rId13"/>
    <p:sldId id="389" r:id="rId14"/>
    <p:sldId id="392" r:id="rId15"/>
    <p:sldId id="390" r:id="rId16"/>
    <p:sldId id="391" r:id="rId17"/>
    <p:sldId id="395" r:id="rId18"/>
    <p:sldId id="373" r:id="rId19"/>
    <p:sldId id="398" r:id="rId20"/>
    <p:sldId id="399" r:id="rId21"/>
    <p:sldId id="400" r:id="rId22"/>
    <p:sldId id="401" r:id="rId23"/>
    <p:sldId id="402" r:id="rId24"/>
    <p:sldId id="403" r:id="rId25"/>
    <p:sldId id="397" r:id="rId26"/>
    <p:sldId id="396" r:id="rId27"/>
    <p:sldId id="405" r:id="rId28"/>
    <p:sldId id="406" r:id="rId29"/>
    <p:sldId id="407" r:id="rId30"/>
    <p:sldId id="408" r:id="rId31"/>
    <p:sldId id="409" r:id="rId32"/>
    <p:sldId id="365" r:id="rId33"/>
    <p:sldId id="410" r:id="rId34"/>
    <p:sldId id="414" r:id="rId35"/>
    <p:sldId id="415" r:id="rId36"/>
    <p:sldId id="416" r:id="rId37"/>
    <p:sldId id="354" r:id="rId38"/>
    <p:sldId id="329" r:id="rId3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12" autoAdjust="0"/>
    <p:restoredTop sz="78288" autoAdjust="0"/>
  </p:normalViewPr>
  <p:slideViewPr>
    <p:cSldViewPr>
      <p:cViewPr varScale="1">
        <p:scale>
          <a:sx n="85" d="100"/>
          <a:sy n="85" d="100"/>
        </p:scale>
        <p:origin x="67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9637ACF-BAB5-4427-936F-C28E55CE8C5C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9E56CD1-7098-45E9-9366-1878729D1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30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Manufacturing Company</a:t>
            </a:r>
            <a:r>
              <a:rPr lang="en-US" dirty="0" smtClean="0"/>
              <a:t> </a:t>
            </a:r>
            <a:r>
              <a:rPr lang="en-US" sz="1300" dirty="0"/>
              <a:t>3A/</a:t>
            </a:r>
            <a:r>
              <a:rPr lang="en-US" sz="1300" dirty="0" err="1"/>
              <a:t>Baltek</a:t>
            </a:r>
            <a:r>
              <a:rPr lang="en-US" sz="1300" dirty="0"/>
              <a:t> </a:t>
            </a:r>
            <a:r>
              <a:rPr lang="en-US" sz="1300" dirty="0" err="1"/>
              <a:t>Inc</a:t>
            </a:r>
            <a:r>
              <a:rPr lang="en-US" dirty="0" smtClean="0"/>
              <a:t> </a:t>
            </a:r>
            <a:r>
              <a:rPr lang="en-US" sz="1300" dirty="0"/>
              <a:t>ABB Inc.</a:t>
            </a:r>
            <a:r>
              <a:rPr lang="en-US" dirty="0" smtClean="0"/>
              <a:t> </a:t>
            </a:r>
            <a:r>
              <a:rPr lang="en-US" sz="1300" dirty="0"/>
              <a:t>ABB Inc.</a:t>
            </a:r>
            <a:r>
              <a:rPr lang="en-US" dirty="0" smtClean="0"/>
              <a:t> </a:t>
            </a:r>
            <a:r>
              <a:rPr lang="en-US" sz="1300" dirty="0"/>
              <a:t>ABB Inc.</a:t>
            </a:r>
            <a:r>
              <a:rPr lang="en-US" dirty="0" smtClean="0"/>
              <a:t> </a:t>
            </a:r>
            <a:r>
              <a:rPr lang="en-US" sz="1300" dirty="0"/>
              <a:t>ABB Inc.</a:t>
            </a:r>
            <a:r>
              <a:rPr lang="en-US" dirty="0" smtClean="0"/>
              <a:t> </a:t>
            </a:r>
            <a:r>
              <a:rPr lang="en-US" sz="1300" dirty="0"/>
              <a:t>AKG</a:t>
            </a:r>
            <a:r>
              <a:rPr lang="en-US" dirty="0" smtClean="0"/>
              <a:t> </a:t>
            </a:r>
            <a:r>
              <a:rPr lang="en-US" sz="1300" dirty="0"/>
              <a:t>American Roller Bearing Company</a:t>
            </a:r>
            <a:r>
              <a:rPr lang="en-US" dirty="0" smtClean="0"/>
              <a:t> </a:t>
            </a:r>
            <a:r>
              <a:rPr lang="en-US" sz="1300" dirty="0"/>
              <a:t>American Roller Bearing Company</a:t>
            </a:r>
            <a:r>
              <a:rPr lang="en-US" dirty="0" smtClean="0"/>
              <a:t> </a:t>
            </a:r>
            <a:r>
              <a:rPr lang="en-US" sz="1300" dirty="0" err="1"/>
              <a:t>Armacell</a:t>
            </a:r>
            <a:r>
              <a:rPr lang="en-US" dirty="0" smtClean="0"/>
              <a:t> </a:t>
            </a:r>
            <a:r>
              <a:rPr lang="en-US" sz="1300" dirty="0"/>
              <a:t>ATEC</a:t>
            </a:r>
            <a:r>
              <a:rPr lang="en-US" dirty="0" smtClean="0"/>
              <a:t> </a:t>
            </a:r>
            <a:r>
              <a:rPr lang="en-US" sz="1300" dirty="0" err="1"/>
              <a:t>Baldor</a:t>
            </a:r>
            <a:r>
              <a:rPr lang="en-US" sz="1300" dirty="0"/>
              <a:t> Electric</a:t>
            </a:r>
            <a:r>
              <a:rPr lang="en-US" dirty="0" smtClean="0"/>
              <a:t> </a:t>
            </a:r>
            <a:r>
              <a:rPr lang="en-US" sz="1300" dirty="0" err="1"/>
              <a:t>Bijur</a:t>
            </a:r>
            <a:r>
              <a:rPr lang="en-US" sz="1300" dirty="0"/>
              <a:t> </a:t>
            </a:r>
            <a:r>
              <a:rPr lang="en-US" sz="1300" dirty="0" err="1"/>
              <a:t>Delimon</a:t>
            </a:r>
            <a:r>
              <a:rPr lang="en-US" sz="1300" dirty="0"/>
              <a:t> International</a:t>
            </a:r>
            <a:r>
              <a:rPr lang="en-US" dirty="0" smtClean="0"/>
              <a:t> </a:t>
            </a:r>
            <a:r>
              <a:rPr lang="en-US" sz="1300" dirty="0" err="1"/>
              <a:t>Bijur</a:t>
            </a:r>
            <a:r>
              <a:rPr lang="en-US" sz="1300" dirty="0"/>
              <a:t> </a:t>
            </a:r>
            <a:r>
              <a:rPr lang="en-US" sz="1300" dirty="0" err="1"/>
              <a:t>Delimon</a:t>
            </a:r>
            <a:r>
              <a:rPr lang="en-US" sz="1300" dirty="0"/>
              <a:t> International</a:t>
            </a:r>
            <a:r>
              <a:rPr lang="en-US" dirty="0" smtClean="0"/>
              <a:t> </a:t>
            </a:r>
            <a:r>
              <a:rPr lang="en-US" sz="1300" dirty="0"/>
              <a:t>Comer Industries, </a:t>
            </a:r>
            <a:r>
              <a:rPr lang="en-US" sz="1300" dirty="0" err="1"/>
              <a:t>Inc</a:t>
            </a:r>
            <a:r>
              <a:rPr lang="en-US" dirty="0" smtClean="0"/>
              <a:t> </a:t>
            </a:r>
            <a:r>
              <a:rPr lang="en-US" sz="1300" dirty="0" err="1"/>
              <a:t>CommScope</a:t>
            </a:r>
            <a:r>
              <a:rPr lang="en-US" dirty="0" smtClean="0"/>
              <a:t> </a:t>
            </a:r>
            <a:r>
              <a:rPr lang="en-US" sz="1300" dirty="0" err="1"/>
              <a:t>CommScope</a:t>
            </a:r>
            <a:r>
              <a:rPr lang="en-US" dirty="0" smtClean="0"/>
              <a:t> </a:t>
            </a:r>
            <a:r>
              <a:rPr lang="en-US" sz="1300" dirty="0"/>
              <a:t>HAWE Hydraulics</a:t>
            </a:r>
            <a:r>
              <a:rPr lang="en-US" dirty="0" smtClean="0"/>
              <a:t> </a:t>
            </a:r>
            <a:r>
              <a:rPr lang="en-US" sz="1300" dirty="0" err="1"/>
              <a:t>Leeco</a:t>
            </a:r>
            <a:r>
              <a:rPr lang="en-US" sz="1300" dirty="0"/>
              <a:t> Steel</a:t>
            </a:r>
            <a:r>
              <a:rPr lang="en-US" dirty="0" smtClean="0"/>
              <a:t> </a:t>
            </a:r>
            <a:r>
              <a:rPr lang="en-US" sz="1300" dirty="0" err="1"/>
              <a:t>Leeco</a:t>
            </a:r>
            <a:r>
              <a:rPr lang="en-US" sz="1300" dirty="0"/>
              <a:t> Steel</a:t>
            </a:r>
            <a:r>
              <a:rPr lang="en-US" dirty="0" smtClean="0"/>
              <a:t> </a:t>
            </a:r>
            <a:r>
              <a:rPr lang="en-US" sz="1300" dirty="0"/>
              <a:t>Ming Yang Wind Power Group Ltd</a:t>
            </a:r>
            <a:r>
              <a:rPr lang="en-US" dirty="0" smtClean="0"/>
              <a:t> </a:t>
            </a:r>
            <a:r>
              <a:rPr lang="en-US" sz="1300" dirty="0"/>
              <a:t>Nucor Steel</a:t>
            </a:r>
            <a:r>
              <a:rPr lang="en-US" dirty="0" smtClean="0"/>
              <a:t> </a:t>
            </a:r>
            <a:r>
              <a:rPr lang="en-US" sz="1300" dirty="0"/>
              <a:t>Pioneer Motor Bearings</a:t>
            </a:r>
            <a:r>
              <a:rPr lang="en-US" dirty="0" smtClean="0"/>
              <a:t> </a:t>
            </a:r>
            <a:r>
              <a:rPr lang="en-US" sz="1300" dirty="0"/>
              <a:t>PPG Industries</a:t>
            </a:r>
            <a:r>
              <a:rPr lang="en-US" dirty="0" smtClean="0"/>
              <a:t> </a:t>
            </a:r>
            <a:r>
              <a:rPr lang="en-US" sz="1300" dirty="0"/>
              <a:t>PPG Industries</a:t>
            </a:r>
            <a:r>
              <a:rPr lang="en-US" dirty="0" smtClean="0"/>
              <a:t> </a:t>
            </a:r>
            <a:r>
              <a:rPr lang="en-US" sz="1300" dirty="0" err="1"/>
              <a:t>Saertex</a:t>
            </a:r>
            <a:r>
              <a:rPr lang="en-US" dirty="0" smtClean="0"/>
              <a:t> </a:t>
            </a:r>
            <a:r>
              <a:rPr lang="en-US" sz="1300" dirty="0" err="1"/>
              <a:t>Sandvik</a:t>
            </a:r>
            <a:r>
              <a:rPr lang="en-US" dirty="0" smtClean="0"/>
              <a:t> </a:t>
            </a:r>
            <a:r>
              <a:rPr lang="en-US" sz="1300" dirty="0" err="1"/>
              <a:t>Southwire</a:t>
            </a:r>
            <a:r>
              <a:rPr lang="en-US" sz="1300" dirty="0"/>
              <a:t> Company</a:t>
            </a:r>
            <a:r>
              <a:rPr lang="en-US" dirty="0" smtClean="0"/>
              <a:t> </a:t>
            </a:r>
            <a:r>
              <a:rPr lang="en-US" sz="1300" dirty="0" err="1"/>
              <a:t>Spanset</a:t>
            </a:r>
            <a:r>
              <a:rPr lang="en-US" sz="1300" dirty="0"/>
              <a:t> Inc.</a:t>
            </a:r>
            <a:r>
              <a:rPr lang="en-US" dirty="0" smtClean="0"/>
              <a:t> </a:t>
            </a:r>
            <a:r>
              <a:rPr lang="en-US" sz="1300" dirty="0"/>
              <a:t>The Timken Company</a:t>
            </a:r>
            <a:r>
              <a:rPr lang="en-US" dirty="0" smtClean="0"/>
              <a:t> </a:t>
            </a:r>
            <a:r>
              <a:rPr lang="en-US" sz="1300" dirty="0"/>
              <a:t>Tyco Electronics</a:t>
            </a:r>
            <a:r>
              <a:rPr lang="en-US" dirty="0" smtClean="0"/>
              <a:t> </a:t>
            </a:r>
            <a:r>
              <a:rPr lang="en-US" sz="1300" dirty="0"/>
              <a:t>United Chemi-Con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1D0E-A63A-6D46-89CB-DE7948DA72E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57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Controversial permitting process with Rhode Island PUC rejecting</a:t>
            </a:r>
            <a:r>
              <a:rPr lang="en-US" baseline="0" dirty="0" smtClean="0"/>
              <a:t> initial permit</a:t>
            </a:r>
          </a:p>
          <a:p>
            <a:r>
              <a:rPr lang="en-US" baseline="0" dirty="0" smtClean="0"/>
              <a:t>Eventually approved permits once Gov. and General Assembly changed law regarding </a:t>
            </a:r>
            <a:r>
              <a:rPr lang="en-US" baseline="0" smtClean="0"/>
              <a:t>commercial reasonability of contract pricing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1D0E-A63A-6D46-89CB-DE7948DA72E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0A3F-262A-40AB-81F1-76C44B858872}" type="datetime1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0913-1597-419D-8CDE-153E0199E9CA}" type="datetime1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C19F-8EE4-4879-A06B-00F490CBE43C}" type="datetime1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two column text with NCS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90600" y="2133600"/>
            <a:ext cx="6858000" cy="3276600"/>
          </a:xfrm>
          <a:prstGeom prst="rect">
            <a:avLst/>
          </a:prstGeom>
        </p:spPr>
        <p:txBody>
          <a:bodyPr numCol="2"/>
          <a:lstStyle>
            <a:lvl3pPr>
              <a:defRPr/>
            </a:lvl3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55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FC9D2-69FC-4125-A6D6-93B3B7067838}" type="datetime1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6733-0600-4B8E-B0AC-A5E74448E10F}" type="datetime1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8E73F-D03A-40F0-AD7D-C37D78DA040F}" type="datetime1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B95D-9DF6-4553-83A6-F23E7FC1D0A5}" type="datetime1">
              <a:rPr lang="en-US" smtClean="0"/>
              <a:pPr/>
              <a:t>8/24/2016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5A12-9925-482F-9088-342256E27EC5}" type="datetime1">
              <a:rPr lang="en-US" smtClean="0"/>
              <a:pPr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C634-9C8E-46C1-80E1-274C840777AC}" type="datetime1">
              <a:rPr lang="en-US" smtClean="0"/>
              <a:pPr/>
              <a:t>8/24/2016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35A3-BE8B-442F-8625-D21BE46DD002}" type="datetime1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05655-F9B5-43CB-A4A6-C43E1ACC464D}" type="datetime1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A6215-3B1B-4884-B568-BBB61CCCD1F0}" type="datetime1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5562600"/>
            <a:ext cx="2667000" cy="990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 t="14199" r="30690"/>
          <a:stretch>
            <a:fillRect/>
          </a:stretch>
        </p:blipFill>
        <p:spPr bwMode="auto">
          <a:xfrm>
            <a:off x="1637745" y="0"/>
            <a:ext cx="75062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print"/>
          <a:srcRect l="49799"/>
          <a:stretch>
            <a:fillRect/>
          </a:stretch>
        </p:blipFill>
        <p:spPr bwMode="auto">
          <a:xfrm>
            <a:off x="0" y="0"/>
            <a:ext cx="45899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19400" y="5562600"/>
            <a:ext cx="3237635" cy="10156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Katharine Kollins</a:t>
            </a:r>
            <a:endParaRPr lang="en-US" sz="2000" dirty="0" smtClean="0"/>
          </a:p>
          <a:p>
            <a:r>
              <a:rPr lang="en-US" sz="2000" dirty="0" smtClean="0"/>
              <a:t>President</a:t>
            </a:r>
            <a:endParaRPr lang="en-US" sz="2000" dirty="0"/>
          </a:p>
          <a:p>
            <a:r>
              <a:rPr lang="en-US" sz="2000" dirty="0" smtClean="0"/>
              <a:t>Southeastern Wind Coalition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4343400"/>
            <a:ext cx="4369631" cy="10156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North Carolina Department of Revenue</a:t>
            </a:r>
          </a:p>
          <a:p>
            <a:r>
              <a:rPr lang="en-US" sz="2000" dirty="0" smtClean="0"/>
              <a:t>Advanced Seminar</a:t>
            </a:r>
          </a:p>
          <a:p>
            <a:r>
              <a:rPr lang="en-US" sz="2000" dirty="0" smtClean="0"/>
              <a:t>Greensboro, NC | September 12, 2016</a:t>
            </a:r>
            <a:endParaRPr lang="en-US" sz="20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03716" y="152400"/>
            <a:ext cx="73645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b="1" dirty="0" smtClean="0"/>
              <a:t>Wind Energy Potential in NC</a:t>
            </a:r>
          </a:p>
          <a:p>
            <a:pPr algn="r"/>
            <a:r>
              <a:rPr lang="en-US" sz="4800" b="1" dirty="0" smtClean="0"/>
              <a:t>and the Southeast</a:t>
            </a:r>
            <a:endParaRPr lang="en-US" sz="4800" b="1" dirty="0"/>
          </a:p>
        </p:txBody>
      </p:sp>
      <p:pic>
        <p:nvPicPr>
          <p:cNvPr id="4" name="Picture 3" descr="LOGO_SEwind cop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92280"/>
            <a:ext cx="2590800" cy="10091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838200"/>
            <a:ext cx="53467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88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resource and technology advancements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216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 descr="http://www.boem.gov/uploadedImages/BOEM/Renewable_Energy_Program/Renewable_Energy_Guide/Wind%20Speed%20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9548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782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021"/>
            <a:ext cx="9144000" cy="626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4724400" y="2819400"/>
            <a:ext cx="3229583" cy="3151761"/>
          </a:xfrm>
          <a:custGeom>
            <a:avLst/>
            <a:gdLst>
              <a:gd name="connsiteX0" fmla="*/ 0 w 3229583"/>
              <a:gd name="connsiteY0" fmla="*/ 933855 h 3151761"/>
              <a:gd name="connsiteX1" fmla="*/ 214009 w 3229583"/>
              <a:gd name="connsiteY1" fmla="*/ 2431915 h 3151761"/>
              <a:gd name="connsiteX2" fmla="*/ 1994171 w 3229583"/>
              <a:gd name="connsiteY2" fmla="*/ 2227634 h 3151761"/>
              <a:gd name="connsiteX3" fmla="*/ 2616741 w 3229583"/>
              <a:gd name="connsiteY3" fmla="*/ 3151761 h 3151761"/>
              <a:gd name="connsiteX4" fmla="*/ 2957209 w 3229583"/>
              <a:gd name="connsiteY4" fmla="*/ 2957208 h 3151761"/>
              <a:gd name="connsiteX5" fmla="*/ 2412460 w 3229583"/>
              <a:gd name="connsiteY5" fmla="*/ 1877438 h 3151761"/>
              <a:gd name="connsiteX6" fmla="*/ 3229583 w 3229583"/>
              <a:gd name="connsiteY6" fmla="*/ 758757 h 3151761"/>
              <a:gd name="connsiteX7" fmla="*/ 2762656 w 3229583"/>
              <a:gd name="connsiteY7" fmla="*/ 0 h 3151761"/>
              <a:gd name="connsiteX8" fmla="*/ 2577830 w 3229583"/>
              <a:gd name="connsiteY8" fmla="*/ 48638 h 3151761"/>
              <a:gd name="connsiteX9" fmla="*/ 2198452 w 3229583"/>
              <a:gd name="connsiteY9" fmla="*/ 573932 h 3151761"/>
              <a:gd name="connsiteX10" fmla="*/ 1605064 w 3229583"/>
              <a:gd name="connsiteY10" fmla="*/ 214008 h 3151761"/>
              <a:gd name="connsiteX11" fmla="*/ 758758 w 3229583"/>
              <a:gd name="connsiteY11" fmla="*/ 885217 h 3151761"/>
              <a:gd name="connsiteX12" fmla="*/ 0 w 3229583"/>
              <a:gd name="connsiteY12" fmla="*/ 933855 h 315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29583" h="3151761">
                <a:moveTo>
                  <a:pt x="0" y="933855"/>
                </a:moveTo>
                <a:lnTo>
                  <a:pt x="214009" y="2431915"/>
                </a:lnTo>
                <a:lnTo>
                  <a:pt x="1994171" y="2227634"/>
                </a:lnTo>
                <a:lnTo>
                  <a:pt x="2616741" y="3151761"/>
                </a:lnTo>
                <a:lnTo>
                  <a:pt x="2957209" y="2957208"/>
                </a:lnTo>
                <a:lnTo>
                  <a:pt x="2412460" y="1877438"/>
                </a:lnTo>
                <a:lnTo>
                  <a:pt x="3229583" y="758757"/>
                </a:lnTo>
                <a:lnTo>
                  <a:pt x="2762656" y="0"/>
                </a:lnTo>
                <a:lnTo>
                  <a:pt x="2577830" y="48638"/>
                </a:lnTo>
                <a:lnTo>
                  <a:pt x="2198452" y="573932"/>
                </a:lnTo>
                <a:lnTo>
                  <a:pt x="1605064" y="214008"/>
                </a:lnTo>
                <a:lnTo>
                  <a:pt x="758758" y="885217"/>
                </a:lnTo>
                <a:lnTo>
                  <a:pt x="0" y="933855"/>
                </a:lnTo>
                <a:close/>
              </a:path>
            </a:pathLst>
          </a:cu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23626" y="3133928"/>
            <a:ext cx="10054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ln w="5715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?</a:t>
            </a:r>
            <a:endParaRPr lang="en-US" sz="13800" b="1" dirty="0">
              <a:ln w="5715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9972" y="0"/>
            <a:ext cx="6702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/>
              <a:t>U.S. Wind Power, 2014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16344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57362"/>
            <a:ext cx="9123676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0"/>
            <a:ext cx="76739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/>
              <a:t>Wind Technology Changes</a:t>
            </a:r>
          </a:p>
          <a:p>
            <a:pPr algn="ctr"/>
            <a:r>
              <a:rPr lang="en-US" sz="5400" b="1" dirty="0" smtClean="0"/>
              <a:t>Open Up the Southeast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65642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86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BR Cayuga-1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4572000" cy="6858000"/>
          </a:xfrm>
          <a:prstGeom prst="rect">
            <a:avLst/>
          </a:prstGeom>
        </p:spPr>
      </p:pic>
      <p:pic>
        <p:nvPicPr>
          <p:cNvPr id="11" name="Picture 10" descr="IBR Cayuga-1739.jpg"/>
          <p:cNvPicPr>
            <a:picLocks noChangeAspect="1"/>
          </p:cNvPicPr>
          <p:nvPr/>
        </p:nvPicPr>
        <p:blipFill>
          <a:blip r:embed="rId2" cstate="print"/>
          <a:srcRect t="10000" b="28889"/>
          <a:stretch>
            <a:fillRect/>
          </a:stretch>
        </p:blipFill>
        <p:spPr>
          <a:xfrm>
            <a:off x="228600" y="228600"/>
            <a:ext cx="4572000" cy="419082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81000" y="457200"/>
            <a:ext cx="4495800" cy="4343400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62000" y="762000"/>
            <a:ext cx="3733800" cy="3657600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872598">
            <a:off x="4242528" y="1453869"/>
            <a:ext cx="325355" cy="304800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180731">
            <a:off x="4021074" y="3800564"/>
            <a:ext cx="325355" cy="304800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3160617">
            <a:off x="974147" y="1059193"/>
            <a:ext cx="325355" cy="304800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9027609">
            <a:off x="739791" y="3641795"/>
            <a:ext cx="325355" cy="304800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2391696" y="2209800"/>
            <a:ext cx="457200" cy="304800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81000" y="0"/>
            <a:ext cx="4495800" cy="4343400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62000" y="304800"/>
            <a:ext cx="3733800" cy="3657600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257800" y="457200"/>
            <a:ext cx="3581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Area = </a:t>
            </a:r>
            <a:r>
              <a:rPr lang="el-GR" sz="4000" dirty="0" smtClean="0">
                <a:solidFill>
                  <a:schemeClr val="bg1"/>
                </a:solidFill>
              </a:rPr>
              <a:t>π</a:t>
            </a:r>
            <a:r>
              <a:rPr lang="en-US" sz="4000" dirty="0" smtClean="0">
                <a:solidFill>
                  <a:schemeClr val="bg1"/>
                </a:solidFill>
              </a:rPr>
              <a:t>r</a:t>
            </a:r>
            <a:r>
              <a:rPr lang="en-US" sz="4000" baseline="30000" dirty="0" smtClean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If r(</a:t>
            </a:r>
            <a:r>
              <a:rPr lang="en-US" sz="3200" dirty="0" smtClean="0">
                <a:solidFill>
                  <a:schemeClr val="bg1"/>
                </a:solidFill>
                <a:latin typeface="Calibri"/>
              </a:rPr>
              <a:t>↑) then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/>
              </a:rPr>
              <a:t>area(</a:t>
            </a:r>
            <a:r>
              <a:rPr lang="en-US" sz="3200" dirty="0" smtClean="0">
                <a:solidFill>
                  <a:schemeClr val="bg1"/>
                </a:solidFill>
              </a:rPr>
              <a:t>↑ ↑)</a:t>
            </a:r>
            <a:endParaRPr lang="en-US" sz="3200" baseline="30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260967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Taller Towers</a:t>
            </a:r>
            <a:endParaRPr lang="en-US" sz="4800" b="1" baseline="30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200" y="32004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higher up,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stronger wind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6800" y="-1524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Longer Blades</a:t>
            </a:r>
            <a:endParaRPr lang="en-US" sz="4800" b="1" baseline="30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0" y="4810542"/>
            <a:ext cx="464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Higher Capacity Factors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and lower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energy costs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72200" y="1828800"/>
            <a:ext cx="175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+</a:t>
            </a:r>
            <a:endParaRPr lang="en-US" sz="6600" b="1" baseline="30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2200" y="4073604"/>
            <a:ext cx="175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=</a:t>
            </a:r>
            <a:endParaRPr lang="en-US" sz="6600" b="1" baseline="30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55600"/>
            <a:ext cx="8724900" cy="613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81001"/>
            <a:ext cx="2874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Source: AWEA 2015 Annual Market Report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472288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based wind in </a:t>
            </a:r>
            <a:r>
              <a:rPr lang="en-US" dirty="0" err="1" smtClean="0"/>
              <a:t>nc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91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Land-Based Wind in NC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Avangrid</a:t>
            </a:r>
            <a:r>
              <a:rPr lang="en-US" dirty="0" smtClean="0"/>
              <a:t> – Amazon Wind Farm US East (208MW) under construction in Perquimans/Pasquotank</a:t>
            </a:r>
          </a:p>
          <a:p>
            <a:r>
              <a:rPr lang="en-US" dirty="0" smtClean="0"/>
              <a:t>Apex Clean Energy – </a:t>
            </a:r>
            <a:r>
              <a:rPr lang="en-US" dirty="0" err="1" smtClean="0"/>
              <a:t>Timbermill</a:t>
            </a:r>
            <a:r>
              <a:rPr lang="en-US" dirty="0" smtClean="0"/>
              <a:t> (80MW) in permitting stages in Chowan/Perquimans</a:t>
            </a:r>
          </a:p>
          <a:p>
            <a:r>
              <a:rPr lang="en-US" dirty="0" smtClean="0"/>
              <a:t>RES Americas – Little Alligator under development in Tyrrell </a:t>
            </a:r>
          </a:p>
          <a:p>
            <a:r>
              <a:rPr lang="en-US" dirty="0" err="1" smtClean="0"/>
              <a:t>Invenergy</a:t>
            </a:r>
            <a:r>
              <a:rPr lang="en-US" dirty="0" smtClean="0"/>
              <a:t> - Hales Lake (150 MW) under development in Camden/Currituck</a:t>
            </a:r>
          </a:p>
          <a:p>
            <a:endParaRPr lang="en-US" dirty="0" smtClean="0"/>
          </a:p>
          <a:p>
            <a:r>
              <a:rPr lang="en-US" dirty="0" smtClean="0"/>
              <a:t>All projects are in coastal areas.  Mountain wind has received less political support.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6FD5B-CD17-4F48-911A-C93841B655F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050" name="Picture 2" descr="http://www.usmint.gov/kids/teachers/stateQuarterDay/images/stOutline_n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9" b="27429"/>
          <a:stretch>
            <a:fillRect/>
          </a:stretch>
        </p:blipFill>
        <p:spPr bwMode="auto">
          <a:xfrm>
            <a:off x="6477000" y="198157"/>
            <a:ext cx="2667000" cy="120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60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57200" y="0"/>
            <a:ext cx="8229600" cy="1333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“Desert Wind”</a:t>
            </a:r>
          </a:p>
          <a:p>
            <a:r>
              <a:rPr lang="en-US" b="1" dirty="0" smtClean="0"/>
              <a:t>July 14, 2015 – Ground-Breaking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381000" y="6477000"/>
            <a:ext cx="8229600" cy="381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Elizabeth City, NC</a:t>
            </a:r>
          </a:p>
        </p:txBody>
      </p:sp>
      <p:pic>
        <p:nvPicPr>
          <p:cNvPr id="5125" name="Picture 5" descr="http://library.corporate-ir.net/library/17/176/176060/mediaitems/93/a.com_logo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286000" cy="67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1"/>
            <a:ext cx="1800447" cy="73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0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SEWC and Wind Deployment Overview</a:t>
            </a:r>
          </a:p>
          <a:p>
            <a:r>
              <a:rPr lang="en-US" dirty="0" smtClean="0"/>
              <a:t>Cost of wind power</a:t>
            </a:r>
          </a:p>
          <a:p>
            <a:r>
              <a:rPr lang="en-US" dirty="0" smtClean="0"/>
              <a:t>Southeast wind resource and technology advancements</a:t>
            </a:r>
          </a:p>
          <a:p>
            <a:r>
              <a:rPr lang="en-US" dirty="0" smtClean="0"/>
              <a:t>Land-Based opportunities in NC</a:t>
            </a:r>
          </a:p>
          <a:p>
            <a:r>
              <a:rPr lang="en-US" dirty="0" smtClean="0"/>
              <a:t>Offshore opportunities in NC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39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  <a:t>Amazon Wind Farm US East Powered by </a:t>
            </a:r>
            <a:r>
              <a:rPr lang="en-US" sz="3600" b="1" dirty="0" err="1" smtClean="0">
                <a:solidFill>
                  <a:schemeClr val="accent3">
                    <a:lumMod val="75000"/>
                  </a:schemeClr>
                </a:solidFill>
              </a:rPr>
              <a:t>Iberdrola</a:t>
            </a: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  <a:t> Renewables at Desert Wind</a:t>
            </a:r>
            <a:endParaRPr lang="en-US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396" y="1727193"/>
            <a:ext cx="45889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rgbClr val="5C881A"/>
                </a:solidFill>
              </a:rPr>
              <a:t>$400,000,000 investment in 208MW first phase</a:t>
            </a:r>
          </a:p>
          <a:p>
            <a:endParaRPr lang="en-US" altLang="en-US" sz="2000" b="1" dirty="0">
              <a:solidFill>
                <a:srgbClr val="5C881A"/>
              </a:solidFill>
            </a:endParaRPr>
          </a:p>
          <a:p>
            <a:r>
              <a:rPr lang="en-US" altLang="en-US" sz="2000" b="1" dirty="0">
                <a:solidFill>
                  <a:srgbClr val="5C881A"/>
                </a:solidFill>
              </a:rPr>
              <a:t>208MW capacity = Energy used by ~61,000 homes</a:t>
            </a:r>
          </a:p>
          <a:p>
            <a:endParaRPr lang="en-US" altLang="en-US" sz="2000" b="1" dirty="0">
              <a:solidFill>
                <a:srgbClr val="5C881A"/>
              </a:solidFill>
            </a:endParaRPr>
          </a:p>
          <a:p>
            <a:pPr lvl="1"/>
            <a:r>
              <a:rPr lang="en-US" altLang="en-US" sz="2000" b="1" dirty="0">
                <a:solidFill>
                  <a:srgbClr val="5C881A"/>
                </a:solidFill>
              </a:rPr>
              <a:t>104 Wind Turbines – </a:t>
            </a:r>
            <a:r>
              <a:rPr lang="en-US" altLang="en-US" sz="2000" b="1" dirty="0" err="1">
                <a:solidFill>
                  <a:srgbClr val="5C881A"/>
                </a:solidFill>
              </a:rPr>
              <a:t>Gamesa</a:t>
            </a:r>
            <a:r>
              <a:rPr lang="en-US" altLang="en-US" sz="2000" b="1" dirty="0">
                <a:solidFill>
                  <a:srgbClr val="5C881A"/>
                </a:solidFill>
              </a:rPr>
              <a:t> G114 on 93m towers</a:t>
            </a:r>
          </a:p>
          <a:p>
            <a:endParaRPr lang="en-US" altLang="en-US" sz="2000" b="1" dirty="0">
              <a:solidFill>
                <a:srgbClr val="5C881A"/>
              </a:solidFill>
            </a:endParaRPr>
          </a:p>
          <a:p>
            <a:pPr lvl="1"/>
            <a:r>
              <a:rPr lang="en-US" altLang="en-US" sz="2000" b="1" dirty="0">
                <a:solidFill>
                  <a:srgbClr val="5C881A"/>
                </a:solidFill>
              </a:rPr>
              <a:t>Project footprint of ~22,000 acres / ~34 </a:t>
            </a:r>
            <a:r>
              <a:rPr lang="en-US" altLang="en-US" sz="2000" b="1" dirty="0" err="1">
                <a:solidFill>
                  <a:srgbClr val="5C881A"/>
                </a:solidFill>
              </a:rPr>
              <a:t>sq</a:t>
            </a:r>
            <a:r>
              <a:rPr lang="en-US" altLang="en-US" sz="2000" b="1" dirty="0">
                <a:solidFill>
                  <a:srgbClr val="5C881A"/>
                </a:solidFill>
              </a:rPr>
              <a:t> mi</a:t>
            </a:r>
          </a:p>
          <a:p>
            <a:pPr lvl="1"/>
            <a:endParaRPr lang="en-US" altLang="en-US" sz="2000" b="1" dirty="0">
              <a:solidFill>
                <a:srgbClr val="5C881A"/>
              </a:solidFill>
            </a:endParaRPr>
          </a:p>
          <a:p>
            <a:pPr lvl="1"/>
            <a:r>
              <a:rPr lang="en-US" altLang="en-US" sz="2000" b="1" dirty="0">
                <a:solidFill>
                  <a:srgbClr val="5C881A"/>
                </a:solidFill>
              </a:rPr>
              <a:t>~ 200 acres occupied by facilities (wind turbines, roads, subs, O&amp;M)</a:t>
            </a:r>
          </a:p>
          <a:p>
            <a:pPr lvl="1"/>
            <a:endParaRPr lang="en-US" altLang="en-US" sz="2000" b="1" dirty="0">
              <a:solidFill>
                <a:srgbClr val="5C881A"/>
              </a:solidFill>
            </a:endParaRPr>
          </a:p>
          <a:p>
            <a:pPr lvl="1"/>
            <a:r>
              <a:rPr lang="en-US" altLang="en-US" sz="2000" b="1" dirty="0">
                <a:solidFill>
                  <a:srgbClr val="5C881A"/>
                </a:solidFill>
              </a:rPr>
              <a:t>&gt;60 landowners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7" b="4728"/>
          <a:stretch/>
        </p:blipFill>
        <p:spPr bwMode="auto">
          <a:xfrm>
            <a:off x="5046149" y="1681787"/>
            <a:ext cx="3847187" cy="50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301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8183"/>
          </a:xfrm>
        </p:spPr>
        <p:txBody>
          <a:bodyPr/>
          <a:lstStyle/>
          <a:p>
            <a:r>
              <a:rPr lang="en-US" b="1" dirty="0" smtClean="0">
                <a:solidFill>
                  <a:srgbClr val="77933C"/>
                </a:solidFill>
              </a:rPr>
              <a:t>Construction is Underway</a:t>
            </a:r>
            <a:endParaRPr lang="en-US" b="1" dirty="0">
              <a:solidFill>
                <a:srgbClr val="77933C"/>
              </a:solidFill>
            </a:endParaRPr>
          </a:p>
        </p:txBody>
      </p:sp>
      <p:pic>
        <p:nvPicPr>
          <p:cNvPr id="3" name="Picture 3" descr="\\porfiler02\PROJECTS\Desert Wind\09 Construction\04 Site Photographs\2016-04-10 Desert pics wk #15\Desert pics wk #15 0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7"/>
          <a:stretch/>
        </p:blipFill>
        <p:spPr bwMode="auto">
          <a:xfrm>
            <a:off x="53387" y="3241139"/>
            <a:ext cx="5384557" cy="3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porfiler02\PROJECTS\Desert Wind\09 Construction\04 Site Photographs\2016-04-10 Desert pics wk #15\Desert pics wk #15 0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r="5381"/>
          <a:stretch/>
        </p:blipFill>
        <p:spPr bwMode="auto">
          <a:xfrm>
            <a:off x="5475241" y="1340768"/>
            <a:ext cx="363871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porfiler02\PROJECTS\Desert Wind\09 Construction\04 Site Photographs\2016-03-21 Desert pics wk 12\Desert pics wk 12 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5" b="21115"/>
          <a:stretch/>
        </p:blipFill>
        <p:spPr bwMode="auto">
          <a:xfrm>
            <a:off x="53387" y="1340768"/>
            <a:ext cx="5384557" cy="22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632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8183"/>
          </a:xfrm>
        </p:spPr>
        <p:txBody>
          <a:bodyPr/>
          <a:lstStyle/>
          <a:p>
            <a:r>
              <a:rPr lang="en-US" b="1" dirty="0" smtClean="0">
                <a:solidFill>
                  <a:srgbClr val="77933C"/>
                </a:solidFill>
              </a:rPr>
              <a:t>Components in Transport</a:t>
            </a:r>
            <a:endParaRPr lang="en-US" b="1" dirty="0">
              <a:solidFill>
                <a:srgbClr val="77933C"/>
              </a:solidFill>
            </a:endParaRPr>
          </a:p>
        </p:txBody>
      </p:sp>
      <p:pic>
        <p:nvPicPr>
          <p:cNvPr id="7" name="Picture 2" descr="d:\users\U320649\Desktop\PMTYard 04-14-2016 1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63" y="978183"/>
            <a:ext cx="6109166" cy="343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U320649\AppData\Local\Temp\20160121_161021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3866"/>
            <a:ext cx="6105127" cy="343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652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4170"/>
            <a:ext cx="3987968" cy="225033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7933C"/>
                </a:solidFill>
              </a:rPr>
              <a:t>Blade Signing and Erecting the Turbines</a:t>
            </a:r>
            <a:endParaRPr lang="en-US" dirty="0"/>
          </a:p>
        </p:txBody>
      </p:sp>
      <p:pic>
        <p:nvPicPr>
          <p:cNvPr id="3" name="Picture 2" descr="blade sign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8" y="3296375"/>
            <a:ext cx="4141460" cy="2670835"/>
          </a:xfrm>
          <a:prstGeom prst="rect">
            <a:avLst/>
          </a:prstGeom>
        </p:spPr>
      </p:pic>
      <p:pic>
        <p:nvPicPr>
          <p:cNvPr id="4" name="Picture 3" descr="AWFUSE turbine construc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43" y="414170"/>
            <a:ext cx="4369579" cy="58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52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iel AWFUS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25" b="191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996"/>
            <a:ext cx="8229600" cy="1143000"/>
          </a:xfrm>
        </p:spPr>
        <p:txBody>
          <a:bodyPr/>
          <a:lstStyle/>
          <a:p>
            <a:r>
              <a:rPr lang="en-US" dirty="0" smtClean="0"/>
              <a:t>Amazon US East in 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81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8842"/>
            <a:ext cx="8229600" cy="969798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North Carolina Manufacturing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899920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906" y="2971800"/>
            <a:ext cx="8305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</a:rPr>
              <a:t>North Carolina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2000-3000 direct and indirect </a:t>
            </a:r>
            <a:r>
              <a:rPr lang="en-US" sz="2400" dirty="0" smtClean="0">
                <a:solidFill>
                  <a:prstClr val="black"/>
                </a:solidFill>
              </a:rPr>
              <a:t>jobs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31 manufacturing facilities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2400" u="sng" dirty="0" smtClean="0">
                <a:solidFill>
                  <a:prstClr val="black"/>
                </a:solidFill>
              </a:rPr>
              <a:t>US</a:t>
            </a:r>
            <a:r>
              <a:rPr lang="en-US" sz="2400" dirty="0" smtClean="0">
                <a:solidFill>
                  <a:prstClr val="black"/>
                </a:solidFill>
              </a:rPr>
              <a:t>	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500 </a:t>
            </a:r>
            <a:r>
              <a:rPr lang="en-US" sz="2400" dirty="0">
                <a:solidFill>
                  <a:prstClr val="black"/>
                </a:solidFill>
              </a:rPr>
              <a:t>facilities in US supply chain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Over 30,000 U.S. jobs in wind manufacturing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Domestic Content </a:t>
            </a:r>
            <a:r>
              <a:rPr lang="en-US" sz="2400" dirty="0" smtClean="0">
                <a:solidFill>
                  <a:prstClr val="black"/>
                </a:solidFill>
              </a:rPr>
              <a:t>increasing: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25</a:t>
            </a:r>
            <a:r>
              <a:rPr lang="en-US" sz="2400" dirty="0">
                <a:solidFill>
                  <a:prstClr val="black"/>
                </a:solidFill>
              </a:rPr>
              <a:t>% in 2005 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50</a:t>
            </a:r>
            <a:r>
              <a:rPr lang="en-US" sz="2400" dirty="0">
                <a:solidFill>
                  <a:prstClr val="black"/>
                </a:solidFill>
              </a:rPr>
              <a:t>% in 2009 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&gt;</a:t>
            </a:r>
            <a:r>
              <a:rPr lang="en-US" sz="2400" dirty="0">
                <a:solidFill>
                  <a:prstClr val="black"/>
                </a:solidFill>
              </a:rPr>
              <a:t>60% in 2012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39624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AWEA</a:t>
            </a:r>
          </a:p>
        </p:txBody>
      </p:sp>
    </p:spTree>
    <p:extLst>
      <p:ext uri="{BB962C8B-B14F-4D97-AF65-F5344CB8AC3E}">
        <p14:creationId xmlns:p14="http://schemas.microsoft.com/office/powerpoint/2010/main" val="375791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Offshore wind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694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oem.gov/uploadedImages/BOEM/Renewable_Energy_Program/Renewable_Energy_Guide/Wind%20Speed%20Map.jpg"/>
          <p:cNvPicPr>
            <a:picLocks noChangeAspect="1" noChangeArrowheads="1"/>
          </p:cNvPicPr>
          <p:nvPr/>
        </p:nvPicPr>
        <p:blipFill>
          <a:blip r:embed="rId2" cstate="print"/>
          <a:srcRect l="7680" t="6366" r="6720" b="21645"/>
          <a:stretch>
            <a:fillRect/>
          </a:stretch>
        </p:blipFill>
        <p:spPr bwMode="auto">
          <a:xfrm>
            <a:off x="0" y="719649"/>
            <a:ext cx="8839200" cy="560495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5088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7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5"/>
                                      </p:to>
                                    </p:set>
                                    <p:animEffect filter="image" prLst="opacity: 0.95">
                                      <p:cBhvr rctx="IE">
                                        <p:cTn id="7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"/>
                                      </p:to>
                                    </p:set>
                                    <p:animEffect filter="image" prLst="opacity: 0.9">
                                      <p:cBhvr rctx="IE">
                                        <p:cTn id="11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85"/>
                                      </p:to>
                                    </p:set>
                                    <p:animEffect filter="image" prLst="opacity: 0.85">
                                      <p:cBhvr rctx="IE">
                                        <p:cTn id="15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9" presetClass="emph" presetSubtype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8"/>
                                      </p:to>
                                    </p:set>
                                    <p:animEffect filter="image" prLst="opacity: 0.8">
                                      <p:cBhvr rctx="IE">
                                        <p:cTn id="19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9" presetClass="emph" presetSubtype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3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9" presetClass="emph" presetSubtype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"/>
                                      </p:to>
                                    </p:set>
                                    <p:animEffect filter="image" prLst="opacity: 0.7">
                                      <p:cBhvr rctx="IE">
                                        <p:cTn id="27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mph" presetSubtype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6"/>
                                      </p:to>
                                    </p:set>
                                    <p:animEffect filter="image" prLst="opacity: 0.6">
                                      <p:cBhvr rctx="IE">
                                        <p:cTn id="31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 b="43444"/>
          <a:stretch>
            <a:fillRect/>
          </a:stretch>
        </p:blipFill>
        <p:spPr bwMode="auto">
          <a:xfrm>
            <a:off x="223838" y="3286645"/>
            <a:ext cx="8694737" cy="357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 b="43444"/>
          <a:stretch>
            <a:fillRect/>
          </a:stretch>
        </p:blipFill>
        <p:spPr bwMode="auto">
          <a:xfrm>
            <a:off x="223838" y="3286467"/>
            <a:ext cx="8694737" cy="357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 b="49237"/>
          <a:stretch>
            <a:fillRect/>
          </a:stretch>
        </p:blipFill>
        <p:spPr bwMode="auto">
          <a:xfrm>
            <a:off x="223838" y="0"/>
            <a:ext cx="8694737" cy="320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:\Marketing\REBRAND\Logos\AWST-Logo-TM\AWST-MasterLogo-T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5867400"/>
            <a:ext cx="1913313" cy="36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5638800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Source: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0" y="3962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Offshore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5650468"/>
            <a:ext cx="112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Mountain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70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483E6-4AA5-4C72-950B-0B3EC262E20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4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914400" y="5029200"/>
            <a:ext cx="304800" cy="439368"/>
          </a:xfrm>
          <a:prstGeom prst="rect">
            <a:avLst/>
          </a:prstGeom>
          <a:solidFill>
            <a:srgbClr val="C00000">
              <a:alpha val="25000"/>
            </a:srgbClr>
          </a:solidFill>
          <a:ln w="635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0" y="1447800"/>
            <a:ext cx="24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Equivalent to </a:t>
            </a:r>
            <a:r>
              <a:rPr lang="en-US" sz="2000" b="1" dirty="0" smtClean="0">
                <a:solidFill>
                  <a:srgbClr val="C00000"/>
                </a:solidFill>
              </a:rPr>
              <a:t>100%</a:t>
            </a:r>
            <a:r>
              <a:rPr lang="en-US" sz="2000" dirty="0" smtClean="0"/>
              <a:t> of</a:t>
            </a:r>
          </a:p>
          <a:p>
            <a:r>
              <a:rPr lang="en-US" sz="2000" dirty="0" smtClean="0"/>
              <a:t>NC electricity demand</a:t>
            </a:r>
            <a:endParaRPr lang="en-US" sz="20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219200" y="2057400"/>
            <a:ext cx="1905000" cy="297180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606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SEWC Overview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5505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SEWC focuses on outreach and education to advance the wind industry in the Southeast.  We take an objective, data-driven, and business focused approach to understanding and communicating the economic case for wind energy in the Southeast</a:t>
            </a:r>
          </a:p>
          <a:p>
            <a:r>
              <a:rPr lang="en-US" dirty="0" smtClean="0"/>
              <a:t>We promote collaboration, information sharing, working together to make wind a more viable option</a:t>
            </a:r>
          </a:p>
          <a:p>
            <a:r>
              <a:rPr lang="en-US" dirty="0" smtClean="0"/>
              <a:t>Resistance to wind can be strong – SEWC plays an important role in education</a:t>
            </a:r>
          </a:p>
        </p:txBody>
      </p:sp>
    </p:spTree>
    <p:extLst>
      <p:ext uri="{BB962C8B-B14F-4D97-AF65-F5344CB8AC3E}">
        <p14:creationId xmlns:p14="http://schemas.microsoft.com/office/powerpoint/2010/main" val="2708531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483E6-4AA5-4C72-950B-0B3EC262E20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4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Rectangle 43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42"/>
          <p:cNvGrpSpPr/>
          <p:nvPr/>
        </p:nvGrpSpPr>
        <p:grpSpPr>
          <a:xfrm>
            <a:off x="2514600" y="1066800"/>
            <a:ext cx="3962400" cy="5443210"/>
            <a:chOff x="5105400" y="1295400"/>
            <a:chExt cx="3962400" cy="5443210"/>
          </a:xfrm>
        </p:grpSpPr>
        <p:grpSp>
          <p:nvGrpSpPr>
            <p:cNvPr id="4" name="Group 71"/>
            <p:cNvGrpSpPr/>
            <p:nvPr/>
          </p:nvGrpSpPr>
          <p:grpSpPr>
            <a:xfrm>
              <a:off x="5105400" y="1295400"/>
              <a:ext cx="3124200" cy="5334000"/>
              <a:chOff x="3171825" y="876300"/>
              <a:chExt cx="2800350" cy="5105400"/>
            </a:xfrm>
          </p:grpSpPr>
          <p:sp>
            <p:nvSpPr>
              <p:cNvPr id="5" name="NY"/>
              <p:cNvSpPr>
                <a:spLocks/>
              </p:cNvSpPr>
              <p:nvPr/>
            </p:nvSpPr>
            <p:spPr bwMode="auto">
              <a:xfrm>
                <a:off x="4181475" y="1562100"/>
                <a:ext cx="1276350" cy="990600"/>
              </a:xfrm>
              <a:custGeom>
                <a:avLst/>
                <a:gdLst/>
                <a:ahLst/>
                <a:cxnLst>
                  <a:cxn ang="0">
                    <a:pos x="1697" y="1525"/>
                  </a:cxn>
                  <a:cxn ang="0">
                    <a:pos x="1664" y="1584"/>
                  </a:cxn>
                  <a:cxn ang="0">
                    <a:pos x="1637" y="1633"/>
                  </a:cxn>
                  <a:cxn ang="0">
                    <a:pos x="1625" y="1698"/>
                  </a:cxn>
                  <a:cxn ang="0">
                    <a:pos x="1680" y="1644"/>
                  </a:cxn>
                  <a:cxn ang="0">
                    <a:pos x="1772" y="1633"/>
                  </a:cxn>
                  <a:cxn ang="0">
                    <a:pos x="1891" y="1589"/>
                  </a:cxn>
                  <a:cxn ang="0">
                    <a:pos x="2092" y="1444"/>
                  </a:cxn>
                  <a:cxn ang="0">
                    <a:pos x="2162" y="1396"/>
                  </a:cxn>
                  <a:cxn ang="0">
                    <a:pos x="2216" y="1331"/>
                  </a:cxn>
                  <a:cxn ang="0">
                    <a:pos x="2189" y="1341"/>
                  </a:cxn>
                  <a:cxn ang="0">
                    <a:pos x="2102" y="1384"/>
                  </a:cxn>
                  <a:cxn ang="0">
                    <a:pos x="2053" y="1412"/>
                  </a:cxn>
                  <a:cxn ang="0">
                    <a:pos x="2113" y="1319"/>
                  </a:cxn>
                  <a:cxn ang="0">
                    <a:pos x="2070" y="1357"/>
                  </a:cxn>
                  <a:cxn ang="0">
                    <a:pos x="1875" y="1466"/>
                  </a:cxn>
                  <a:cxn ang="0">
                    <a:pos x="1734" y="1563"/>
                  </a:cxn>
                  <a:cxn ang="0">
                    <a:pos x="1728" y="1487"/>
                  </a:cxn>
                  <a:cxn ang="0">
                    <a:pos x="1767" y="1389"/>
                  </a:cxn>
                  <a:cxn ang="0">
                    <a:pos x="1718" y="1076"/>
                  </a:cxn>
                  <a:cxn ang="0">
                    <a:pos x="1680" y="751"/>
                  </a:cxn>
                  <a:cxn ang="0">
                    <a:pos x="1642" y="546"/>
                  </a:cxn>
                  <a:cxn ang="0">
                    <a:pos x="1599" y="514"/>
                  </a:cxn>
                  <a:cxn ang="0">
                    <a:pos x="1588" y="449"/>
                  </a:cxn>
                  <a:cxn ang="0">
                    <a:pos x="1555" y="265"/>
                  </a:cxn>
                  <a:cxn ang="0">
                    <a:pos x="1495" y="70"/>
                  </a:cxn>
                  <a:cxn ang="0">
                    <a:pos x="1474" y="0"/>
                  </a:cxn>
                  <a:cxn ang="0">
                    <a:pos x="1106" y="82"/>
                  </a:cxn>
                  <a:cxn ang="0">
                    <a:pos x="904" y="298"/>
                  </a:cxn>
                  <a:cxn ang="0">
                    <a:pos x="888" y="384"/>
                  </a:cxn>
                  <a:cxn ang="0">
                    <a:pos x="775" y="503"/>
                  </a:cxn>
                  <a:cxn ang="0">
                    <a:pos x="813" y="541"/>
                  </a:cxn>
                  <a:cxn ang="0">
                    <a:pos x="823" y="589"/>
                  </a:cxn>
                  <a:cxn ang="0">
                    <a:pos x="846" y="702"/>
                  </a:cxn>
                  <a:cxn ang="0">
                    <a:pos x="645" y="838"/>
                  </a:cxn>
                  <a:cxn ang="0">
                    <a:pos x="417" y="855"/>
                  </a:cxn>
                  <a:cxn ang="0">
                    <a:pos x="185" y="908"/>
                  </a:cxn>
                  <a:cxn ang="0">
                    <a:pos x="136" y="1006"/>
                  </a:cxn>
                  <a:cxn ang="0">
                    <a:pos x="195" y="1130"/>
                  </a:cxn>
                  <a:cxn ang="0">
                    <a:pos x="38" y="1308"/>
                  </a:cxn>
                  <a:cxn ang="0">
                    <a:pos x="1209" y="1201"/>
                  </a:cxn>
                  <a:cxn ang="0">
                    <a:pos x="1246" y="1249"/>
                  </a:cxn>
                  <a:cxn ang="0">
                    <a:pos x="1290" y="1260"/>
                  </a:cxn>
                  <a:cxn ang="0">
                    <a:pos x="1344" y="1368"/>
                  </a:cxn>
                  <a:cxn ang="0">
                    <a:pos x="1441" y="1401"/>
                  </a:cxn>
                </a:cxnLst>
                <a:rect l="0" t="0" r="r" b="b"/>
                <a:pathLst>
                  <a:path w="2221" h="1698">
                    <a:moveTo>
                      <a:pt x="1441" y="1401"/>
                    </a:moveTo>
                    <a:lnTo>
                      <a:pt x="1680" y="1487"/>
                    </a:lnTo>
                    <a:lnTo>
                      <a:pt x="1697" y="1525"/>
                    </a:lnTo>
                    <a:lnTo>
                      <a:pt x="1680" y="1541"/>
                    </a:lnTo>
                    <a:lnTo>
                      <a:pt x="1669" y="1557"/>
                    </a:lnTo>
                    <a:lnTo>
                      <a:pt x="1664" y="1584"/>
                    </a:lnTo>
                    <a:lnTo>
                      <a:pt x="1664" y="1622"/>
                    </a:lnTo>
                    <a:lnTo>
                      <a:pt x="1653" y="1628"/>
                    </a:lnTo>
                    <a:lnTo>
                      <a:pt x="1637" y="1633"/>
                    </a:lnTo>
                    <a:lnTo>
                      <a:pt x="1615" y="1682"/>
                    </a:lnTo>
                    <a:lnTo>
                      <a:pt x="1615" y="1698"/>
                    </a:lnTo>
                    <a:lnTo>
                      <a:pt x="1625" y="1698"/>
                    </a:lnTo>
                    <a:lnTo>
                      <a:pt x="1637" y="1693"/>
                    </a:lnTo>
                    <a:lnTo>
                      <a:pt x="1642" y="1682"/>
                    </a:lnTo>
                    <a:lnTo>
                      <a:pt x="1680" y="1644"/>
                    </a:lnTo>
                    <a:lnTo>
                      <a:pt x="1702" y="1649"/>
                    </a:lnTo>
                    <a:lnTo>
                      <a:pt x="1756" y="1649"/>
                    </a:lnTo>
                    <a:lnTo>
                      <a:pt x="1772" y="1633"/>
                    </a:lnTo>
                    <a:lnTo>
                      <a:pt x="1821" y="1622"/>
                    </a:lnTo>
                    <a:lnTo>
                      <a:pt x="1864" y="1606"/>
                    </a:lnTo>
                    <a:lnTo>
                      <a:pt x="1891" y="1589"/>
                    </a:lnTo>
                    <a:lnTo>
                      <a:pt x="1918" y="1557"/>
                    </a:lnTo>
                    <a:lnTo>
                      <a:pt x="2053" y="1466"/>
                    </a:lnTo>
                    <a:lnTo>
                      <a:pt x="2092" y="1444"/>
                    </a:lnTo>
                    <a:lnTo>
                      <a:pt x="2119" y="1417"/>
                    </a:lnTo>
                    <a:lnTo>
                      <a:pt x="2141" y="1412"/>
                    </a:lnTo>
                    <a:lnTo>
                      <a:pt x="2162" y="1396"/>
                    </a:lnTo>
                    <a:lnTo>
                      <a:pt x="2189" y="1379"/>
                    </a:lnTo>
                    <a:lnTo>
                      <a:pt x="2205" y="1363"/>
                    </a:lnTo>
                    <a:lnTo>
                      <a:pt x="2216" y="1331"/>
                    </a:lnTo>
                    <a:lnTo>
                      <a:pt x="2221" y="1319"/>
                    </a:lnTo>
                    <a:lnTo>
                      <a:pt x="2216" y="1314"/>
                    </a:lnTo>
                    <a:lnTo>
                      <a:pt x="2189" y="1341"/>
                    </a:lnTo>
                    <a:lnTo>
                      <a:pt x="2157" y="1352"/>
                    </a:lnTo>
                    <a:lnTo>
                      <a:pt x="2119" y="1368"/>
                    </a:lnTo>
                    <a:lnTo>
                      <a:pt x="2102" y="1384"/>
                    </a:lnTo>
                    <a:lnTo>
                      <a:pt x="2092" y="1406"/>
                    </a:lnTo>
                    <a:lnTo>
                      <a:pt x="2060" y="1422"/>
                    </a:lnTo>
                    <a:lnTo>
                      <a:pt x="2053" y="1412"/>
                    </a:lnTo>
                    <a:lnTo>
                      <a:pt x="2065" y="1389"/>
                    </a:lnTo>
                    <a:lnTo>
                      <a:pt x="2086" y="1363"/>
                    </a:lnTo>
                    <a:lnTo>
                      <a:pt x="2113" y="1319"/>
                    </a:lnTo>
                    <a:lnTo>
                      <a:pt x="2102" y="1314"/>
                    </a:lnTo>
                    <a:lnTo>
                      <a:pt x="2081" y="1336"/>
                    </a:lnTo>
                    <a:lnTo>
                      <a:pt x="2070" y="1357"/>
                    </a:lnTo>
                    <a:lnTo>
                      <a:pt x="2048" y="1379"/>
                    </a:lnTo>
                    <a:lnTo>
                      <a:pt x="1972" y="1422"/>
                    </a:lnTo>
                    <a:lnTo>
                      <a:pt x="1875" y="1466"/>
                    </a:lnTo>
                    <a:lnTo>
                      <a:pt x="1799" y="1509"/>
                    </a:lnTo>
                    <a:lnTo>
                      <a:pt x="1767" y="1525"/>
                    </a:lnTo>
                    <a:lnTo>
                      <a:pt x="1734" y="1563"/>
                    </a:lnTo>
                    <a:lnTo>
                      <a:pt x="1718" y="1552"/>
                    </a:lnTo>
                    <a:lnTo>
                      <a:pt x="1718" y="1519"/>
                    </a:lnTo>
                    <a:lnTo>
                      <a:pt x="1728" y="1487"/>
                    </a:lnTo>
                    <a:lnTo>
                      <a:pt x="1756" y="1466"/>
                    </a:lnTo>
                    <a:lnTo>
                      <a:pt x="1723" y="1433"/>
                    </a:lnTo>
                    <a:lnTo>
                      <a:pt x="1767" y="1389"/>
                    </a:lnTo>
                    <a:lnTo>
                      <a:pt x="1772" y="1373"/>
                    </a:lnTo>
                    <a:lnTo>
                      <a:pt x="1750" y="1352"/>
                    </a:lnTo>
                    <a:lnTo>
                      <a:pt x="1718" y="1076"/>
                    </a:lnTo>
                    <a:lnTo>
                      <a:pt x="1707" y="1065"/>
                    </a:lnTo>
                    <a:lnTo>
                      <a:pt x="1707" y="811"/>
                    </a:lnTo>
                    <a:lnTo>
                      <a:pt x="1680" y="751"/>
                    </a:lnTo>
                    <a:lnTo>
                      <a:pt x="1658" y="686"/>
                    </a:lnTo>
                    <a:lnTo>
                      <a:pt x="1658" y="638"/>
                    </a:lnTo>
                    <a:lnTo>
                      <a:pt x="1642" y="546"/>
                    </a:lnTo>
                    <a:lnTo>
                      <a:pt x="1615" y="498"/>
                    </a:lnTo>
                    <a:lnTo>
                      <a:pt x="1599" y="503"/>
                    </a:lnTo>
                    <a:lnTo>
                      <a:pt x="1599" y="514"/>
                    </a:lnTo>
                    <a:lnTo>
                      <a:pt x="1593" y="514"/>
                    </a:lnTo>
                    <a:lnTo>
                      <a:pt x="1583" y="498"/>
                    </a:lnTo>
                    <a:lnTo>
                      <a:pt x="1588" y="449"/>
                    </a:lnTo>
                    <a:lnTo>
                      <a:pt x="1544" y="346"/>
                    </a:lnTo>
                    <a:lnTo>
                      <a:pt x="1539" y="308"/>
                    </a:lnTo>
                    <a:lnTo>
                      <a:pt x="1555" y="265"/>
                    </a:lnTo>
                    <a:lnTo>
                      <a:pt x="1544" y="189"/>
                    </a:lnTo>
                    <a:lnTo>
                      <a:pt x="1501" y="82"/>
                    </a:lnTo>
                    <a:lnTo>
                      <a:pt x="1495" y="70"/>
                    </a:lnTo>
                    <a:lnTo>
                      <a:pt x="1485" y="54"/>
                    </a:lnTo>
                    <a:lnTo>
                      <a:pt x="1490" y="38"/>
                    </a:lnTo>
                    <a:lnTo>
                      <a:pt x="1474" y="0"/>
                    </a:lnTo>
                    <a:lnTo>
                      <a:pt x="1122" y="87"/>
                    </a:lnTo>
                    <a:lnTo>
                      <a:pt x="1116" y="82"/>
                    </a:lnTo>
                    <a:lnTo>
                      <a:pt x="1106" y="82"/>
                    </a:lnTo>
                    <a:lnTo>
                      <a:pt x="1073" y="98"/>
                    </a:lnTo>
                    <a:lnTo>
                      <a:pt x="992" y="184"/>
                    </a:lnTo>
                    <a:lnTo>
                      <a:pt x="904" y="298"/>
                    </a:lnTo>
                    <a:lnTo>
                      <a:pt x="894" y="319"/>
                    </a:lnTo>
                    <a:lnTo>
                      <a:pt x="899" y="340"/>
                    </a:lnTo>
                    <a:lnTo>
                      <a:pt x="888" y="384"/>
                    </a:lnTo>
                    <a:lnTo>
                      <a:pt x="867" y="400"/>
                    </a:lnTo>
                    <a:lnTo>
                      <a:pt x="780" y="486"/>
                    </a:lnTo>
                    <a:lnTo>
                      <a:pt x="775" y="503"/>
                    </a:lnTo>
                    <a:lnTo>
                      <a:pt x="786" y="541"/>
                    </a:lnTo>
                    <a:lnTo>
                      <a:pt x="797" y="546"/>
                    </a:lnTo>
                    <a:lnTo>
                      <a:pt x="813" y="541"/>
                    </a:lnTo>
                    <a:lnTo>
                      <a:pt x="834" y="557"/>
                    </a:lnTo>
                    <a:lnTo>
                      <a:pt x="839" y="574"/>
                    </a:lnTo>
                    <a:lnTo>
                      <a:pt x="823" y="589"/>
                    </a:lnTo>
                    <a:lnTo>
                      <a:pt x="829" y="621"/>
                    </a:lnTo>
                    <a:lnTo>
                      <a:pt x="851" y="654"/>
                    </a:lnTo>
                    <a:lnTo>
                      <a:pt x="846" y="702"/>
                    </a:lnTo>
                    <a:lnTo>
                      <a:pt x="792" y="730"/>
                    </a:lnTo>
                    <a:lnTo>
                      <a:pt x="710" y="816"/>
                    </a:lnTo>
                    <a:lnTo>
                      <a:pt x="645" y="838"/>
                    </a:lnTo>
                    <a:lnTo>
                      <a:pt x="509" y="876"/>
                    </a:lnTo>
                    <a:lnTo>
                      <a:pt x="460" y="860"/>
                    </a:lnTo>
                    <a:lnTo>
                      <a:pt x="417" y="855"/>
                    </a:lnTo>
                    <a:lnTo>
                      <a:pt x="347" y="860"/>
                    </a:lnTo>
                    <a:lnTo>
                      <a:pt x="271" y="876"/>
                    </a:lnTo>
                    <a:lnTo>
                      <a:pt x="185" y="908"/>
                    </a:lnTo>
                    <a:lnTo>
                      <a:pt x="146" y="930"/>
                    </a:lnTo>
                    <a:lnTo>
                      <a:pt x="136" y="978"/>
                    </a:lnTo>
                    <a:lnTo>
                      <a:pt x="136" y="1006"/>
                    </a:lnTo>
                    <a:lnTo>
                      <a:pt x="201" y="1076"/>
                    </a:lnTo>
                    <a:lnTo>
                      <a:pt x="206" y="1108"/>
                    </a:lnTo>
                    <a:lnTo>
                      <a:pt x="195" y="1130"/>
                    </a:lnTo>
                    <a:lnTo>
                      <a:pt x="173" y="1141"/>
                    </a:lnTo>
                    <a:lnTo>
                      <a:pt x="157" y="1201"/>
                    </a:lnTo>
                    <a:lnTo>
                      <a:pt x="38" y="1308"/>
                    </a:lnTo>
                    <a:lnTo>
                      <a:pt x="0" y="1341"/>
                    </a:lnTo>
                    <a:lnTo>
                      <a:pt x="22" y="1438"/>
                    </a:lnTo>
                    <a:lnTo>
                      <a:pt x="1209" y="1201"/>
                    </a:lnTo>
                    <a:lnTo>
                      <a:pt x="1230" y="1217"/>
                    </a:lnTo>
                    <a:lnTo>
                      <a:pt x="1236" y="1238"/>
                    </a:lnTo>
                    <a:lnTo>
                      <a:pt x="1246" y="1249"/>
                    </a:lnTo>
                    <a:lnTo>
                      <a:pt x="1257" y="1243"/>
                    </a:lnTo>
                    <a:lnTo>
                      <a:pt x="1267" y="1254"/>
                    </a:lnTo>
                    <a:lnTo>
                      <a:pt x="1290" y="1260"/>
                    </a:lnTo>
                    <a:lnTo>
                      <a:pt x="1322" y="1331"/>
                    </a:lnTo>
                    <a:lnTo>
                      <a:pt x="1327" y="1357"/>
                    </a:lnTo>
                    <a:lnTo>
                      <a:pt x="1344" y="1368"/>
                    </a:lnTo>
                    <a:lnTo>
                      <a:pt x="1344" y="1379"/>
                    </a:lnTo>
                    <a:lnTo>
                      <a:pt x="1414" y="1384"/>
                    </a:lnTo>
                    <a:lnTo>
                      <a:pt x="1441" y="140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4181475" y="1562100"/>
                <a:ext cx="1276350" cy="990600"/>
              </a:xfrm>
              <a:custGeom>
                <a:avLst/>
                <a:gdLst/>
                <a:ahLst/>
                <a:cxnLst>
                  <a:cxn ang="0">
                    <a:pos x="1697" y="1525"/>
                  </a:cxn>
                  <a:cxn ang="0">
                    <a:pos x="1664" y="1584"/>
                  </a:cxn>
                  <a:cxn ang="0">
                    <a:pos x="1637" y="1633"/>
                  </a:cxn>
                  <a:cxn ang="0">
                    <a:pos x="1625" y="1698"/>
                  </a:cxn>
                  <a:cxn ang="0">
                    <a:pos x="1680" y="1644"/>
                  </a:cxn>
                  <a:cxn ang="0">
                    <a:pos x="1772" y="1633"/>
                  </a:cxn>
                  <a:cxn ang="0">
                    <a:pos x="1891" y="1589"/>
                  </a:cxn>
                  <a:cxn ang="0">
                    <a:pos x="2092" y="1444"/>
                  </a:cxn>
                  <a:cxn ang="0">
                    <a:pos x="2162" y="1396"/>
                  </a:cxn>
                  <a:cxn ang="0">
                    <a:pos x="2216" y="1331"/>
                  </a:cxn>
                  <a:cxn ang="0">
                    <a:pos x="2189" y="1341"/>
                  </a:cxn>
                  <a:cxn ang="0">
                    <a:pos x="2102" y="1384"/>
                  </a:cxn>
                  <a:cxn ang="0">
                    <a:pos x="2053" y="1412"/>
                  </a:cxn>
                  <a:cxn ang="0">
                    <a:pos x="2113" y="1319"/>
                  </a:cxn>
                  <a:cxn ang="0">
                    <a:pos x="2070" y="1357"/>
                  </a:cxn>
                  <a:cxn ang="0">
                    <a:pos x="1875" y="1466"/>
                  </a:cxn>
                  <a:cxn ang="0">
                    <a:pos x="1734" y="1563"/>
                  </a:cxn>
                  <a:cxn ang="0">
                    <a:pos x="1728" y="1487"/>
                  </a:cxn>
                  <a:cxn ang="0">
                    <a:pos x="1767" y="1389"/>
                  </a:cxn>
                  <a:cxn ang="0">
                    <a:pos x="1718" y="1076"/>
                  </a:cxn>
                  <a:cxn ang="0">
                    <a:pos x="1680" y="751"/>
                  </a:cxn>
                  <a:cxn ang="0">
                    <a:pos x="1642" y="546"/>
                  </a:cxn>
                  <a:cxn ang="0">
                    <a:pos x="1599" y="514"/>
                  </a:cxn>
                  <a:cxn ang="0">
                    <a:pos x="1588" y="449"/>
                  </a:cxn>
                  <a:cxn ang="0">
                    <a:pos x="1555" y="265"/>
                  </a:cxn>
                  <a:cxn ang="0">
                    <a:pos x="1495" y="70"/>
                  </a:cxn>
                  <a:cxn ang="0">
                    <a:pos x="1474" y="0"/>
                  </a:cxn>
                  <a:cxn ang="0">
                    <a:pos x="1106" y="82"/>
                  </a:cxn>
                  <a:cxn ang="0">
                    <a:pos x="904" y="298"/>
                  </a:cxn>
                  <a:cxn ang="0">
                    <a:pos x="888" y="384"/>
                  </a:cxn>
                  <a:cxn ang="0">
                    <a:pos x="775" y="503"/>
                  </a:cxn>
                  <a:cxn ang="0">
                    <a:pos x="813" y="541"/>
                  </a:cxn>
                  <a:cxn ang="0">
                    <a:pos x="823" y="589"/>
                  </a:cxn>
                  <a:cxn ang="0">
                    <a:pos x="846" y="702"/>
                  </a:cxn>
                  <a:cxn ang="0">
                    <a:pos x="645" y="838"/>
                  </a:cxn>
                  <a:cxn ang="0">
                    <a:pos x="417" y="855"/>
                  </a:cxn>
                  <a:cxn ang="0">
                    <a:pos x="185" y="908"/>
                  </a:cxn>
                  <a:cxn ang="0">
                    <a:pos x="136" y="1006"/>
                  </a:cxn>
                  <a:cxn ang="0">
                    <a:pos x="195" y="1130"/>
                  </a:cxn>
                  <a:cxn ang="0">
                    <a:pos x="38" y="1308"/>
                  </a:cxn>
                  <a:cxn ang="0">
                    <a:pos x="1209" y="1201"/>
                  </a:cxn>
                  <a:cxn ang="0">
                    <a:pos x="1246" y="1249"/>
                  </a:cxn>
                  <a:cxn ang="0">
                    <a:pos x="1290" y="1260"/>
                  </a:cxn>
                  <a:cxn ang="0">
                    <a:pos x="1344" y="1368"/>
                  </a:cxn>
                  <a:cxn ang="0">
                    <a:pos x="1441" y="1401"/>
                  </a:cxn>
                </a:cxnLst>
                <a:rect l="0" t="0" r="r" b="b"/>
                <a:pathLst>
                  <a:path w="2221" h="1698">
                    <a:moveTo>
                      <a:pt x="1441" y="1401"/>
                    </a:moveTo>
                    <a:lnTo>
                      <a:pt x="1680" y="1487"/>
                    </a:lnTo>
                    <a:lnTo>
                      <a:pt x="1697" y="1525"/>
                    </a:lnTo>
                    <a:lnTo>
                      <a:pt x="1680" y="1541"/>
                    </a:lnTo>
                    <a:lnTo>
                      <a:pt x="1669" y="1557"/>
                    </a:lnTo>
                    <a:lnTo>
                      <a:pt x="1664" y="1584"/>
                    </a:lnTo>
                    <a:lnTo>
                      <a:pt x="1664" y="1622"/>
                    </a:lnTo>
                    <a:lnTo>
                      <a:pt x="1653" y="1628"/>
                    </a:lnTo>
                    <a:lnTo>
                      <a:pt x="1637" y="1633"/>
                    </a:lnTo>
                    <a:lnTo>
                      <a:pt x="1615" y="1682"/>
                    </a:lnTo>
                    <a:lnTo>
                      <a:pt x="1615" y="1698"/>
                    </a:lnTo>
                    <a:lnTo>
                      <a:pt x="1625" y="1698"/>
                    </a:lnTo>
                    <a:lnTo>
                      <a:pt x="1637" y="1693"/>
                    </a:lnTo>
                    <a:lnTo>
                      <a:pt x="1642" y="1682"/>
                    </a:lnTo>
                    <a:lnTo>
                      <a:pt x="1680" y="1644"/>
                    </a:lnTo>
                    <a:lnTo>
                      <a:pt x="1702" y="1649"/>
                    </a:lnTo>
                    <a:lnTo>
                      <a:pt x="1756" y="1649"/>
                    </a:lnTo>
                    <a:lnTo>
                      <a:pt x="1772" y="1633"/>
                    </a:lnTo>
                    <a:lnTo>
                      <a:pt x="1821" y="1622"/>
                    </a:lnTo>
                    <a:lnTo>
                      <a:pt x="1864" y="1606"/>
                    </a:lnTo>
                    <a:lnTo>
                      <a:pt x="1891" y="1589"/>
                    </a:lnTo>
                    <a:lnTo>
                      <a:pt x="1918" y="1557"/>
                    </a:lnTo>
                    <a:lnTo>
                      <a:pt x="2053" y="1466"/>
                    </a:lnTo>
                    <a:lnTo>
                      <a:pt x="2092" y="1444"/>
                    </a:lnTo>
                    <a:lnTo>
                      <a:pt x="2119" y="1417"/>
                    </a:lnTo>
                    <a:lnTo>
                      <a:pt x="2141" y="1412"/>
                    </a:lnTo>
                    <a:lnTo>
                      <a:pt x="2162" y="1396"/>
                    </a:lnTo>
                    <a:lnTo>
                      <a:pt x="2189" y="1379"/>
                    </a:lnTo>
                    <a:lnTo>
                      <a:pt x="2205" y="1363"/>
                    </a:lnTo>
                    <a:lnTo>
                      <a:pt x="2216" y="1331"/>
                    </a:lnTo>
                    <a:lnTo>
                      <a:pt x="2221" y="1319"/>
                    </a:lnTo>
                    <a:lnTo>
                      <a:pt x="2216" y="1314"/>
                    </a:lnTo>
                    <a:lnTo>
                      <a:pt x="2189" y="1341"/>
                    </a:lnTo>
                    <a:lnTo>
                      <a:pt x="2157" y="1352"/>
                    </a:lnTo>
                    <a:lnTo>
                      <a:pt x="2119" y="1368"/>
                    </a:lnTo>
                    <a:lnTo>
                      <a:pt x="2102" y="1384"/>
                    </a:lnTo>
                    <a:lnTo>
                      <a:pt x="2092" y="1406"/>
                    </a:lnTo>
                    <a:lnTo>
                      <a:pt x="2060" y="1422"/>
                    </a:lnTo>
                    <a:lnTo>
                      <a:pt x="2053" y="1412"/>
                    </a:lnTo>
                    <a:lnTo>
                      <a:pt x="2065" y="1389"/>
                    </a:lnTo>
                    <a:lnTo>
                      <a:pt x="2086" y="1363"/>
                    </a:lnTo>
                    <a:lnTo>
                      <a:pt x="2113" y="1319"/>
                    </a:lnTo>
                    <a:lnTo>
                      <a:pt x="2102" y="1314"/>
                    </a:lnTo>
                    <a:lnTo>
                      <a:pt x="2081" y="1336"/>
                    </a:lnTo>
                    <a:lnTo>
                      <a:pt x="2070" y="1357"/>
                    </a:lnTo>
                    <a:lnTo>
                      <a:pt x="2048" y="1379"/>
                    </a:lnTo>
                    <a:lnTo>
                      <a:pt x="1972" y="1422"/>
                    </a:lnTo>
                    <a:lnTo>
                      <a:pt x="1875" y="1466"/>
                    </a:lnTo>
                    <a:lnTo>
                      <a:pt x="1799" y="1509"/>
                    </a:lnTo>
                    <a:lnTo>
                      <a:pt x="1767" y="1525"/>
                    </a:lnTo>
                    <a:lnTo>
                      <a:pt x="1734" y="1563"/>
                    </a:lnTo>
                    <a:lnTo>
                      <a:pt x="1718" y="1552"/>
                    </a:lnTo>
                    <a:lnTo>
                      <a:pt x="1718" y="1519"/>
                    </a:lnTo>
                    <a:lnTo>
                      <a:pt x="1728" y="1487"/>
                    </a:lnTo>
                    <a:lnTo>
                      <a:pt x="1756" y="1466"/>
                    </a:lnTo>
                    <a:lnTo>
                      <a:pt x="1723" y="1433"/>
                    </a:lnTo>
                    <a:lnTo>
                      <a:pt x="1767" y="1389"/>
                    </a:lnTo>
                    <a:lnTo>
                      <a:pt x="1772" y="1373"/>
                    </a:lnTo>
                    <a:lnTo>
                      <a:pt x="1750" y="1352"/>
                    </a:lnTo>
                    <a:lnTo>
                      <a:pt x="1718" y="1076"/>
                    </a:lnTo>
                    <a:lnTo>
                      <a:pt x="1707" y="1065"/>
                    </a:lnTo>
                    <a:lnTo>
                      <a:pt x="1707" y="811"/>
                    </a:lnTo>
                    <a:lnTo>
                      <a:pt x="1680" y="751"/>
                    </a:lnTo>
                    <a:lnTo>
                      <a:pt x="1658" y="686"/>
                    </a:lnTo>
                    <a:lnTo>
                      <a:pt x="1658" y="638"/>
                    </a:lnTo>
                    <a:lnTo>
                      <a:pt x="1642" y="546"/>
                    </a:lnTo>
                    <a:lnTo>
                      <a:pt x="1615" y="498"/>
                    </a:lnTo>
                    <a:lnTo>
                      <a:pt x="1599" y="503"/>
                    </a:lnTo>
                    <a:lnTo>
                      <a:pt x="1599" y="514"/>
                    </a:lnTo>
                    <a:lnTo>
                      <a:pt x="1593" y="514"/>
                    </a:lnTo>
                    <a:lnTo>
                      <a:pt x="1583" y="498"/>
                    </a:lnTo>
                    <a:lnTo>
                      <a:pt x="1588" y="449"/>
                    </a:lnTo>
                    <a:lnTo>
                      <a:pt x="1544" y="346"/>
                    </a:lnTo>
                    <a:lnTo>
                      <a:pt x="1539" y="308"/>
                    </a:lnTo>
                    <a:lnTo>
                      <a:pt x="1555" y="265"/>
                    </a:lnTo>
                    <a:lnTo>
                      <a:pt x="1544" y="189"/>
                    </a:lnTo>
                    <a:lnTo>
                      <a:pt x="1501" y="82"/>
                    </a:lnTo>
                    <a:lnTo>
                      <a:pt x="1495" y="70"/>
                    </a:lnTo>
                    <a:lnTo>
                      <a:pt x="1485" y="54"/>
                    </a:lnTo>
                    <a:lnTo>
                      <a:pt x="1490" y="38"/>
                    </a:lnTo>
                    <a:lnTo>
                      <a:pt x="1474" y="0"/>
                    </a:lnTo>
                    <a:lnTo>
                      <a:pt x="1122" y="87"/>
                    </a:lnTo>
                    <a:lnTo>
                      <a:pt x="1116" y="82"/>
                    </a:lnTo>
                    <a:lnTo>
                      <a:pt x="1106" y="82"/>
                    </a:lnTo>
                    <a:lnTo>
                      <a:pt x="1073" y="98"/>
                    </a:lnTo>
                    <a:lnTo>
                      <a:pt x="992" y="184"/>
                    </a:lnTo>
                    <a:lnTo>
                      <a:pt x="904" y="298"/>
                    </a:lnTo>
                    <a:lnTo>
                      <a:pt x="894" y="319"/>
                    </a:lnTo>
                    <a:lnTo>
                      <a:pt x="899" y="340"/>
                    </a:lnTo>
                    <a:lnTo>
                      <a:pt x="888" y="384"/>
                    </a:lnTo>
                    <a:lnTo>
                      <a:pt x="867" y="400"/>
                    </a:lnTo>
                    <a:lnTo>
                      <a:pt x="780" y="486"/>
                    </a:lnTo>
                    <a:lnTo>
                      <a:pt x="775" y="503"/>
                    </a:lnTo>
                    <a:lnTo>
                      <a:pt x="786" y="541"/>
                    </a:lnTo>
                    <a:lnTo>
                      <a:pt x="797" y="546"/>
                    </a:lnTo>
                    <a:lnTo>
                      <a:pt x="813" y="541"/>
                    </a:lnTo>
                    <a:lnTo>
                      <a:pt x="834" y="557"/>
                    </a:lnTo>
                    <a:lnTo>
                      <a:pt x="839" y="574"/>
                    </a:lnTo>
                    <a:lnTo>
                      <a:pt x="823" y="589"/>
                    </a:lnTo>
                    <a:lnTo>
                      <a:pt x="829" y="621"/>
                    </a:lnTo>
                    <a:lnTo>
                      <a:pt x="851" y="654"/>
                    </a:lnTo>
                    <a:lnTo>
                      <a:pt x="846" y="702"/>
                    </a:lnTo>
                    <a:lnTo>
                      <a:pt x="792" y="730"/>
                    </a:lnTo>
                    <a:lnTo>
                      <a:pt x="710" y="816"/>
                    </a:lnTo>
                    <a:lnTo>
                      <a:pt x="645" y="838"/>
                    </a:lnTo>
                    <a:lnTo>
                      <a:pt x="509" y="876"/>
                    </a:lnTo>
                    <a:lnTo>
                      <a:pt x="460" y="860"/>
                    </a:lnTo>
                    <a:lnTo>
                      <a:pt x="417" y="855"/>
                    </a:lnTo>
                    <a:lnTo>
                      <a:pt x="347" y="860"/>
                    </a:lnTo>
                    <a:lnTo>
                      <a:pt x="271" y="876"/>
                    </a:lnTo>
                    <a:lnTo>
                      <a:pt x="185" y="908"/>
                    </a:lnTo>
                    <a:lnTo>
                      <a:pt x="146" y="930"/>
                    </a:lnTo>
                    <a:lnTo>
                      <a:pt x="136" y="978"/>
                    </a:lnTo>
                    <a:lnTo>
                      <a:pt x="136" y="1006"/>
                    </a:lnTo>
                    <a:lnTo>
                      <a:pt x="201" y="1076"/>
                    </a:lnTo>
                    <a:lnTo>
                      <a:pt x="206" y="1108"/>
                    </a:lnTo>
                    <a:lnTo>
                      <a:pt x="195" y="1130"/>
                    </a:lnTo>
                    <a:lnTo>
                      <a:pt x="173" y="1141"/>
                    </a:lnTo>
                    <a:lnTo>
                      <a:pt x="157" y="1201"/>
                    </a:lnTo>
                    <a:lnTo>
                      <a:pt x="38" y="1308"/>
                    </a:lnTo>
                    <a:lnTo>
                      <a:pt x="0" y="1341"/>
                    </a:lnTo>
                    <a:lnTo>
                      <a:pt x="22" y="1438"/>
                    </a:lnTo>
                    <a:lnTo>
                      <a:pt x="1209" y="1201"/>
                    </a:lnTo>
                    <a:lnTo>
                      <a:pt x="1230" y="1217"/>
                    </a:lnTo>
                    <a:lnTo>
                      <a:pt x="1236" y="1238"/>
                    </a:lnTo>
                    <a:lnTo>
                      <a:pt x="1246" y="1249"/>
                    </a:lnTo>
                    <a:lnTo>
                      <a:pt x="1257" y="1243"/>
                    </a:lnTo>
                    <a:lnTo>
                      <a:pt x="1267" y="1254"/>
                    </a:lnTo>
                    <a:lnTo>
                      <a:pt x="1290" y="1260"/>
                    </a:lnTo>
                    <a:lnTo>
                      <a:pt x="1322" y="1331"/>
                    </a:lnTo>
                    <a:lnTo>
                      <a:pt x="1327" y="1357"/>
                    </a:lnTo>
                    <a:lnTo>
                      <a:pt x="1344" y="1368"/>
                    </a:lnTo>
                    <a:lnTo>
                      <a:pt x="1344" y="1379"/>
                    </a:lnTo>
                    <a:lnTo>
                      <a:pt x="1414" y="1384"/>
                    </a:lnTo>
                    <a:lnTo>
                      <a:pt x="1441" y="1401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7" name="PA"/>
              <p:cNvSpPr>
                <a:spLocks/>
              </p:cNvSpPr>
              <p:nvPr/>
            </p:nvSpPr>
            <p:spPr bwMode="auto">
              <a:xfrm>
                <a:off x="4067175" y="2266950"/>
                <a:ext cx="990600" cy="628650"/>
              </a:xfrm>
              <a:custGeom>
                <a:avLst/>
                <a:gdLst/>
                <a:ahLst/>
                <a:cxnLst>
                  <a:cxn ang="0">
                    <a:pos x="429" y="1054"/>
                  </a:cxn>
                  <a:cxn ang="0">
                    <a:pos x="1203" y="903"/>
                  </a:cxn>
                  <a:cxn ang="0">
                    <a:pos x="1452" y="859"/>
                  </a:cxn>
                  <a:cxn ang="0">
                    <a:pos x="1459" y="859"/>
                  </a:cxn>
                  <a:cxn ang="0">
                    <a:pos x="1464" y="854"/>
                  </a:cxn>
                  <a:cxn ang="0">
                    <a:pos x="1469" y="832"/>
                  </a:cxn>
                  <a:cxn ang="0">
                    <a:pos x="1496" y="805"/>
                  </a:cxn>
                  <a:cxn ang="0">
                    <a:pos x="1524" y="800"/>
                  </a:cxn>
                  <a:cxn ang="0">
                    <a:pos x="1550" y="805"/>
                  </a:cxn>
                  <a:cxn ang="0">
                    <a:pos x="1621" y="757"/>
                  </a:cxn>
                  <a:cxn ang="0">
                    <a:pos x="1631" y="719"/>
                  </a:cxn>
                  <a:cxn ang="0">
                    <a:pos x="1675" y="675"/>
                  </a:cxn>
                  <a:cxn ang="0">
                    <a:pos x="1719" y="648"/>
                  </a:cxn>
                  <a:cxn ang="0">
                    <a:pos x="1724" y="638"/>
                  </a:cxn>
                  <a:cxn ang="0">
                    <a:pos x="1680" y="605"/>
                  </a:cxn>
                  <a:cxn ang="0">
                    <a:pos x="1664" y="589"/>
                  </a:cxn>
                  <a:cxn ang="0">
                    <a:pos x="1648" y="583"/>
                  </a:cxn>
                  <a:cxn ang="0">
                    <a:pos x="1638" y="567"/>
                  </a:cxn>
                  <a:cxn ang="0">
                    <a:pos x="1605" y="562"/>
                  </a:cxn>
                  <a:cxn ang="0">
                    <a:pos x="1594" y="518"/>
                  </a:cxn>
                  <a:cxn ang="0">
                    <a:pos x="1556" y="508"/>
                  </a:cxn>
                  <a:cxn ang="0">
                    <a:pos x="1550" y="508"/>
                  </a:cxn>
                  <a:cxn ang="0">
                    <a:pos x="1545" y="437"/>
                  </a:cxn>
                  <a:cxn ang="0">
                    <a:pos x="1566" y="427"/>
                  </a:cxn>
                  <a:cxn ang="0">
                    <a:pos x="1561" y="388"/>
                  </a:cxn>
                  <a:cxn ang="0">
                    <a:pos x="1540" y="367"/>
                  </a:cxn>
                  <a:cxn ang="0">
                    <a:pos x="1540" y="356"/>
                  </a:cxn>
                  <a:cxn ang="0">
                    <a:pos x="1545" y="346"/>
                  </a:cxn>
                  <a:cxn ang="0">
                    <a:pos x="1578" y="313"/>
                  </a:cxn>
                  <a:cxn ang="0">
                    <a:pos x="1589" y="259"/>
                  </a:cxn>
                  <a:cxn ang="0">
                    <a:pos x="1589" y="243"/>
                  </a:cxn>
                  <a:cxn ang="0">
                    <a:pos x="1610" y="211"/>
                  </a:cxn>
                  <a:cxn ang="0">
                    <a:pos x="1626" y="200"/>
                  </a:cxn>
                  <a:cxn ang="0">
                    <a:pos x="1599" y="183"/>
                  </a:cxn>
                  <a:cxn ang="0">
                    <a:pos x="1529" y="178"/>
                  </a:cxn>
                  <a:cxn ang="0">
                    <a:pos x="1529" y="167"/>
                  </a:cxn>
                  <a:cxn ang="0">
                    <a:pos x="1512" y="156"/>
                  </a:cxn>
                  <a:cxn ang="0">
                    <a:pos x="1507" y="130"/>
                  </a:cxn>
                  <a:cxn ang="0">
                    <a:pos x="1475" y="59"/>
                  </a:cxn>
                  <a:cxn ang="0">
                    <a:pos x="1452" y="53"/>
                  </a:cxn>
                  <a:cxn ang="0">
                    <a:pos x="1442" y="42"/>
                  </a:cxn>
                  <a:cxn ang="0">
                    <a:pos x="1431" y="48"/>
                  </a:cxn>
                  <a:cxn ang="0">
                    <a:pos x="1421" y="37"/>
                  </a:cxn>
                  <a:cxn ang="0">
                    <a:pos x="1415" y="16"/>
                  </a:cxn>
                  <a:cxn ang="0">
                    <a:pos x="1394" y="0"/>
                  </a:cxn>
                  <a:cxn ang="0">
                    <a:pos x="207" y="237"/>
                  </a:cxn>
                  <a:cxn ang="0">
                    <a:pos x="185" y="140"/>
                  </a:cxn>
                  <a:cxn ang="0">
                    <a:pos x="119" y="205"/>
                  </a:cxn>
                  <a:cxn ang="0">
                    <a:pos x="109" y="211"/>
                  </a:cxn>
                  <a:cxn ang="0">
                    <a:pos x="98" y="200"/>
                  </a:cxn>
                  <a:cxn ang="0">
                    <a:pos x="93" y="200"/>
                  </a:cxn>
                  <a:cxn ang="0">
                    <a:pos x="77" y="237"/>
                  </a:cxn>
                  <a:cxn ang="0">
                    <a:pos x="17" y="281"/>
                  </a:cxn>
                  <a:cxn ang="0">
                    <a:pos x="0" y="297"/>
                  </a:cxn>
                  <a:cxn ang="0">
                    <a:pos x="82" y="784"/>
                  </a:cxn>
                  <a:cxn ang="0">
                    <a:pos x="142" y="1114"/>
                  </a:cxn>
                  <a:cxn ang="0">
                    <a:pos x="429" y="1054"/>
                  </a:cxn>
                </a:cxnLst>
                <a:rect l="0" t="0" r="r" b="b"/>
                <a:pathLst>
                  <a:path w="1724" h="1114">
                    <a:moveTo>
                      <a:pt x="429" y="1054"/>
                    </a:moveTo>
                    <a:lnTo>
                      <a:pt x="1203" y="903"/>
                    </a:lnTo>
                    <a:lnTo>
                      <a:pt x="1452" y="859"/>
                    </a:lnTo>
                    <a:lnTo>
                      <a:pt x="1459" y="859"/>
                    </a:lnTo>
                    <a:lnTo>
                      <a:pt x="1464" y="854"/>
                    </a:lnTo>
                    <a:lnTo>
                      <a:pt x="1469" y="832"/>
                    </a:lnTo>
                    <a:lnTo>
                      <a:pt x="1496" y="805"/>
                    </a:lnTo>
                    <a:lnTo>
                      <a:pt x="1524" y="800"/>
                    </a:lnTo>
                    <a:lnTo>
                      <a:pt x="1550" y="805"/>
                    </a:lnTo>
                    <a:lnTo>
                      <a:pt x="1621" y="757"/>
                    </a:lnTo>
                    <a:lnTo>
                      <a:pt x="1631" y="719"/>
                    </a:lnTo>
                    <a:lnTo>
                      <a:pt x="1675" y="675"/>
                    </a:lnTo>
                    <a:lnTo>
                      <a:pt x="1719" y="648"/>
                    </a:lnTo>
                    <a:lnTo>
                      <a:pt x="1724" y="638"/>
                    </a:lnTo>
                    <a:lnTo>
                      <a:pt x="1680" y="605"/>
                    </a:lnTo>
                    <a:lnTo>
                      <a:pt x="1664" y="589"/>
                    </a:lnTo>
                    <a:lnTo>
                      <a:pt x="1648" y="583"/>
                    </a:lnTo>
                    <a:lnTo>
                      <a:pt x="1638" y="567"/>
                    </a:lnTo>
                    <a:lnTo>
                      <a:pt x="1605" y="562"/>
                    </a:lnTo>
                    <a:lnTo>
                      <a:pt x="1594" y="518"/>
                    </a:lnTo>
                    <a:lnTo>
                      <a:pt x="1556" y="508"/>
                    </a:lnTo>
                    <a:lnTo>
                      <a:pt x="1550" y="508"/>
                    </a:lnTo>
                    <a:lnTo>
                      <a:pt x="1545" y="437"/>
                    </a:lnTo>
                    <a:lnTo>
                      <a:pt x="1566" y="427"/>
                    </a:lnTo>
                    <a:lnTo>
                      <a:pt x="1561" y="388"/>
                    </a:lnTo>
                    <a:lnTo>
                      <a:pt x="1540" y="367"/>
                    </a:lnTo>
                    <a:lnTo>
                      <a:pt x="1540" y="356"/>
                    </a:lnTo>
                    <a:lnTo>
                      <a:pt x="1545" y="346"/>
                    </a:lnTo>
                    <a:lnTo>
                      <a:pt x="1578" y="313"/>
                    </a:lnTo>
                    <a:lnTo>
                      <a:pt x="1589" y="259"/>
                    </a:lnTo>
                    <a:lnTo>
                      <a:pt x="1589" y="243"/>
                    </a:lnTo>
                    <a:lnTo>
                      <a:pt x="1610" y="211"/>
                    </a:lnTo>
                    <a:lnTo>
                      <a:pt x="1626" y="200"/>
                    </a:lnTo>
                    <a:lnTo>
                      <a:pt x="1599" y="183"/>
                    </a:lnTo>
                    <a:lnTo>
                      <a:pt x="1529" y="178"/>
                    </a:lnTo>
                    <a:lnTo>
                      <a:pt x="1529" y="167"/>
                    </a:lnTo>
                    <a:lnTo>
                      <a:pt x="1512" y="156"/>
                    </a:lnTo>
                    <a:lnTo>
                      <a:pt x="1507" y="130"/>
                    </a:lnTo>
                    <a:lnTo>
                      <a:pt x="1475" y="59"/>
                    </a:lnTo>
                    <a:lnTo>
                      <a:pt x="1452" y="53"/>
                    </a:lnTo>
                    <a:lnTo>
                      <a:pt x="1442" y="42"/>
                    </a:lnTo>
                    <a:lnTo>
                      <a:pt x="1431" y="48"/>
                    </a:lnTo>
                    <a:lnTo>
                      <a:pt x="1421" y="37"/>
                    </a:lnTo>
                    <a:lnTo>
                      <a:pt x="1415" y="16"/>
                    </a:lnTo>
                    <a:lnTo>
                      <a:pt x="1394" y="0"/>
                    </a:lnTo>
                    <a:lnTo>
                      <a:pt x="207" y="237"/>
                    </a:lnTo>
                    <a:lnTo>
                      <a:pt x="185" y="140"/>
                    </a:lnTo>
                    <a:lnTo>
                      <a:pt x="119" y="205"/>
                    </a:lnTo>
                    <a:lnTo>
                      <a:pt x="109" y="211"/>
                    </a:lnTo>
                    <a:lnTo>
                      <a:pt x="98" y="200"/>
                    </a:lnTo>
                    <a:lnTo>
                      <a:pt x="93" y="200"/>
                    </a:lnTo>
                    <a:lnTo>
                      <a:pt x="77" y="237"/>
                    </a:lnTo>
                    <a:lnTo>
                      <a:pt x="17" y="281"/>
                    </a:lnTo>
                    <a:lnTo>
                      <a:pt x="0" y="297"/>
                    </a:lnTo>
                    <a:lnTo>
                      <a:pt x="82" y="784"/>
                    </a:lnTo>
                    <a:lnTo>
                      <a:pt x="142" y="1114"/>
                    </a:lnTo>
                    <a:lnTo>
                      <a:pt x="429" y="105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4067175" y="2266950"/>
                <a:ext cx="990600" cy="628650"/>
              </a:xfrm>
              <a:custGeom>
                <a:avLst/>
                <a:gdLst/>
                <a:ahLst/>
                <a:cxnLst>
                  <a:cxn ang="0">
                    <a:pos x="429" y="1054"/>
                  </a:cxn>
                  <a:cxn ang="0">
                    <a:pos x="1203" y="903"/>
                  </a:cxn>
                  <a:cxn ang="0">
                    <a:pos x="1452" y="859"/>
                  </a:cxn>
                  <a:cxn ang="0">
                    <a:pos x="1459" y="859"/>
                  </a:cxn>
                  <a:cxn ang="0">
                    <a:pos x="1464" y="854"/>
                  </a:cxn>
                  <a:cxn ang="0">
                    <a:pos x="1469" y="832"/>
                  </a:cxn>
                  <a:cxn ang="0">
                    <a:pos x="1496" y="805"/>
                  </a:cxn>
                  <a:cxn ang="0">
                    <a:pos x="1524" y="800"/>
                  </a:cxn>
                  <a:cxn ang="0">
                    <a:pos x="1550" y="805"/>
                  </a:cxn>
                  <a:cxn ang="0">
                    <a:pos x="1621" y="757"/>
                  </a:cxn>
                  <a:cxn ang="0">
                    <a:pos x="1631" y="719"/>
                  </a:cxn>
                  <a:cxn ang="0">
                    <a:pos x="1675" y="675"/>
                  </a:cxn>
                  <a:cxn ang="0">
                    <a:pos x="1719" y="648"/>
                  </a:cxn>
                  <a:cxn ang="0">
                    <a:pos x="1724" y="638"/>
                  </a:cxn>
                  <a:cxn ang="0">
                    <a:pos x="1680" y="605"/>
                  </a:cxn>
                  <a:cxn ang="0">
                    <a:pos x="1664" y="589"/>
                  </a:cxn>
                  <a:cxn ang="0">
                    <a:pos x="1648" y="583"/>
                  </a:cxn>
                  <a:cxn ang="0">
                    <a:pos x="1638" y="567"/>
                  </a:cxn>
                  <a:cxn ang="0">
                    <a:pos x="1605" y="562"/>
                  </a:cxn>
                  <a:cxn ang="0">
                    <a:pos x="1594" y="518"/>
                  </a:cxn>
                  <a:cxn ang="0">
                    <a:pos x="1556" y="508"/>
                  </a:cxn>
                  <a:cxn ang="0">
                    <a:pos x="1550" y="508"/>
                  </a:cxn>
                  <a:cxn ang="0">
                    <a:pos x="1545" y="437"/>
                  </a:cxn>
                  <a:cxn ang="0">
                    <a:pos x="1566" y="427"/>
                  </a:cxn>
                  <a:cxn ang="0">
                    <a:pos x="1561" y="388"/>
                  </a:cxn>
                  <a:cxn ang="0">
                    <a:pos x="1540" y="367"/>
                  </a:cxn>
                  <a:cxn ang="0">
                    <a:pos x="1540" y="356"/>
                  </a:cxn>
                  <a:cxn ang="0">
                    <a:pos x="1545" y="346"/>
                  </a:cxn>
                  <a:cxn ang="0">
                    <a:pos x="1578" y="313"/>
                  </a:cxn>
                  <a:cxn ang="0">
                    <a:pos x="1589" y="259"/>
                  </a:cxn>
                  <a:cxn ang="0">
                    <a:pos x="1589" y="243"/>
                  </a:cxn>
                  <a:cxn ang="0">
                    <a:pos x="1610" y="211"/>
                  </a:cxn>
                  <a:cxn ang="0">
                    <a:pos x="1626" y="200"/>
                  </a:cxn>
                  <a:cxn ang="0">
                    <a:pos x="1599" y="183"/>
                  </a:cxn>
                  <a:cxn ang="0">
                    <a:pos x="1529" y="178"/>
                  </a:cxn>
                  <a:cxn ang="0">
                    <a:pos x="1529" y="167"/>
                  </a:cxn>
                  <a:cxn ang="0">
                    <a:pos x="1512" y="156"/>
                  </a:cxn>
                  <a:cxn ang="0">
                    <a:pos x="1507" y="130"/>
                  </a:cxn>
                  <a:cxn ang="0">
                    <a:pos x="1475" y="59"/>
                  </a:cxn>
                  <a:cxn ang="0">
                    <a:pos x="1452" y="53"/>
                  </a:cxn>
                  <a:cxn ang="0">
                    <a:pos x="1442" y="42"/>
                  </a:cxn>
                  <a:cxn ang="0">
                    <a:pos x="1431" y="48"/>
                  </a:cxn>
                  <a:cxn ang="0">
                    <a:pos x="1421" y="37"/>
                  </a:cxn>
                  <a:cxn ang="0">
                    <a:pos x="1415" y="16"/>
                  </a:cxn>
                  <a:cxn ang="0">
                    <a:pos x="1394" y="0"/>
                  </a:cxn>
                  <a:cxn ang="0">
                    <a:pos x="207" y="237"/>
                  </a:cxn>
                  <a:cxn ang="0">
                    <a:pos x="185" y="140"/>
                  </a:cxn>
                  <a:cxn ang="0">
                    <a:pos x="119" y="205"/>
                  </a:cxn>
                  <a:cxn ang="0">
                    <a:pos x="109" y="211"/>
                  </a:cxn>
                  <a:cxn ang="0">
                    <a:pos x="98" y="200"/>
                  </a:cxn>
                  <a:cxn ang="0">
                    <a:pos x="93" y="200"/>
                  </a:cxn>
                  <a:cxn ang="0">
                    <a:pos x="77" y="237"/>
                  </a:cxn>
                  <a:cxn ang="0">
                    <a:pos x="17" y="281"/>
                  </a:cxn>
                  <a:cxn ang="0">
                    <a:pos x="0" y="297"/>
                  </a:cxn>
                  <a:cxn ang="0">
                    <a:pos x="82" y="784"/>
                  </a:cxn>
                  <a:cxn ang="0">
                    <a:pos x="142" y="1114"/>
                  </a:cxn>
                  <a:cxn ang="0">
                    <a:pos x="429" y="1054"/>
                  </a:cxn>
                </a:cxnLst>
                <a:rect l="0" t="0" r="r" b="b"/>
                <a:pathLst>
                  <a:path w="1724" h="1114">
                    <a:moveTo>
                      <a:pt x="429" y="1054"/>
                    </a:moveTo>
                    <a:lnTo>
                      <a:pt x="1203" y="903"/>
                    </a:lnTo>
                    <a:lnTo>
                      <a:pt x="1452" y="859"/>
                    </a:lnTo>
                    <a:lnTo>
                      <a:pt x="1459" y="859"/>
                    </a:lnTo>
                    <a:lnTo>
                      <a:pt x="1464" y="854"/>
                    </a:lnTo>
                    <a:lnTo>
                      <a:pt x="1469" y="832"/>
                    </a:lnTo>
                    <a:lnTo>
                      <a:pt x="1496" y="805"/>
                    </a:lnTo>
                    <a:lnTo>
                      <a:pt x="1524" y="800"/>
                    </a:lnTo>
                    <a:lnTo>
                      <a:pt x="1550" y="805"/>
                    </a:lnTo>
                    <a:lnTo>
                      <a:pt x="1621" y="757"/>
                    </a:lnTo>
                    <a:lnTo>
                      <a:pt x="1631" y="719"/>
                    </a:lnTo>
                    <a:lnTo>
                      <a:pt x="1675" y="675"/>
                    </a:lnTo>
                    <a:lnTo>
                      <a:pt x="1719" y="648"/>
                    </a:lnTo>
                    <a:lnTo>
                      <a:pt x="1724" y="638"/>
                    </a:lnTo>
                    <a:lnTo>
                      <a:pt x="1680" y="605"/>
                    </a:lnTo>
                    <a:lnTo>
                      <a:pt x="1664" y="589"/>
                    </a:lnTo>
                    <a:lnTo>
                      <a:pt x="1648" y="583"/>
                    </a:lnTo>
                    <a:lnTo>
                      <a:pt x="1638" y="567"/>
                    </a:lnTo>
                    <a:lnTo>
                      <a:pt x="1605" y="562"/>
                    </a:lnTo>
                    <a:lnTo>
                      <a:pt x="1594" y="518"/>
                    </a:lnTo>
                    <a:lnTo>
                      <a:pt x="1556" y="508"/>
                    </a:lnTo>
                    <a:lnTo>
                      <a:pt x="1550" y="508"/>
                    </a:lnTo>
                    <a:lnTo>
                      <a:pt x="1545" y="437"/>
                    </a:lnTo>
                    <a:lnTo>
                      <a:pt x="1566" y="427"/>
                    </a:lnTo>
                    <a:lnTo>
                      <a:pt x="1561" y="388"/>
                    </a:lnTo>
                    <a:lnTo>
                      <a:pt x="1540" y="367"/>
                    </a:lnTo>
                    <a:lnTo>
                      <a:pt x="1540" y="356"/>
                    </a:lnTo>
                    <a:lnTo>
                      <a:pt x="1545" y="346"/>
                    </a:lnTo>
                    <a:lnTo>
                      <a:pt x="1578" y="313"/>
                    </a:lnTo>
                    <a:lnTo>
                      <a:pt x="1589" y="259"/>
                    </a:lnTo>
                    <a:lnTo>
                      <a:pt x="1589" y="243"/>
                    </a:lnTo>
                    <a:lnTo>
                      <a:pt x="1610" y="211"/>
                    </a:lnTo>
                    <a:lnTo>
                      <a:pt x="1626" y="200"/>
                    </a:lnTo>
                    <a:lnTo>
                      <a:pt x="1599" y="183"/>
                    </a:lnTo>
                    <a:lnTo>
                      <a:pt x="1529" y="178"/>
                    </a:lnTo>
                    <a:lnTo>
                      <a:pt x="1529" y="167"/>
                    </a:lnTo>
                    <a:lnTo>
                      <a:pt x="1512" y="156"/>
                    </a:lnTo>
                    <a:lnTo>
                      <a:pt x="1507" y="130"/>
                    </a:lnTo>
                    <a:lnTo>
                      <a:pt x="1475" y="59"/>
                    </a:lnTo>
                    <a:lnTo>
                      <a:pt x="1452" y="53"/>
                    </a:lnTo>
                    <a:lnTo>
                      <a:pt x="1442" y="42"/>
                    </a:lnTo>
                    <a:lnTo>
                      <a:pt x="1431" y="48"/>
                    </a:lnTo>
                    <a:lnTo>
                      <a:pt x="1421" y="37"/>
                    </a:lnTo>
                    <a:lnTo>
                      <a:pt x="1415" y="16"/>
                    </a:lnTo>
                    <a:lnTo>
                      <a:pt x="1394" y="0"/>
                    </a:lnTo>
                    <a:lnTo>
                      <a:pt x="207" y="237"/>
                    </a:lnTo>
                    <a:lnTo>
                      <a:pt x="185" y="140"/>
                    </a:lnTo>
                    <a:lnTo>
                      <a:pt x="119" y="205"/>
                    </a:lnTo>
                    <a:lnTo>
                      <a:pt x="109" y="211"/>
                    </a:lnTo>
                    <a:lnTo>
                      <a:pt x="98" y="200"/>
                    </a:lnTo>
                    <a:lnTo>
                      <a:pt x="93" y="200"/>
                    </a:lnTo>
                    <a:lnTo>
                      <a:pt x="77" y="237"/>
                    </a:lnTo>
                    <a:lnTo>
                      <a:pt x="17" y="281"/>
                    </a:lnTo>
                    <a:lnTo>
                      <a:pt x="0" y="297"/>
                    </a:lnTo>
                    <a:lnTo>
                      <a:pt x="82" y="784"/>
                    </a:lnTo>
                    <a:lnTo>
                      <a:pt x="142" y="1114"/>
                    </a:lnTo>
                    <a:lnTo>
                      <a:pt x="429" y="1054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9" name="VA"/>
              <p:cNvSpPr>
                <a:spLocks/>
              </p:cNvSpPr>
              <p:nvPr/>
            </p:nvSpPr>
            <p:spPr bwMode="auto">
              <a:xfrm>
                <a:off x="3743325" y="2895600"/>
                <a:ext cx="1295400" cy="742950"/>
              </a:xfrm>
              <a:custGeom>
                <a:avLst/>
                <a:gdLst/>
                <a:ahLst/>
                <a:cxnLst>
                  <a:cxn ang="0">
                    <a:pos x="1474" y="1076"/>
                  </a:cxn>
                  <a:cxn ang="0">
                    <a:pos x="683" y="1200"/>
                  </a:cxn>
                  <a:cxn ang="0">
                    <a:pos x="569" y="1216"/>
                  </a:cxn>
                  <a:cxn ang="0">
                    <a:pos x="493" y="1216"/>
                  </a:cxn>
                  <a:cxn ang="0">
                    <a:pos x="0" y="1281"/>
                  </a:cxn>
                  <a:cxn ang="0">
                    <a:pos x="125" y="1216"/>
                  </a:cxn>
                  <a:cxn ang="0">
                    <a:pos x="195" y="1146"/>
                  </a:cxn>
                  <a:cxn ang="0">
                    <a:pos x="206" y="1109"/>
                  </a:cxn>
                  <a:cxn ang="0">
                    <a:pos x="239" y="1060"/>
                  </a:cxn>
                  <a:cxn ang="0">
                    <a:pos x="418" y="903"/>
                  </a:cxn>
                  <a:cxn ang="0">
                    <a:pos x="439" y="881"/>
                  </a:cxn>
                  <a:cxn ang="0">
                    <a:pos x="472" y="951"/>
                  </a:cxn>
                  <a:cxn ang="0">
                    <a:pos x="569" y="979"/>
                  </a:cxn>
                  <a:cxn ang="0">
                    <a:pos x="607" y="935"/>
                  </a:cxn>
                  <a:cxn ang="0">
                    <a:pos x="656" y="941"/>
                  </a:cxn>
                  <a:cxn ang="0">
                    <a:pos x="688" y="941"/>
                  </a:cxn>
                  <a:cxn ang="0">
                    <a:pos x="775" y="865"/>
                  </a:cxn>
                  <a:cxn ang="0">
                    <a:pos x="797" y="881"/>
                  </a:cxn>
                  <a:cxn ang="0">
                    <a:pos x="879" y="838"/>
                  </a:cxn>
                  <a:cxn ang="0">
                    <a:pos x="916" y="752"/>
                  </a:cxn>
                  <a:cxn ang="0">
                    <a:pos x="970" y="617"/>
                  </a:cxn>
                  <a:cxn ang="0">
                    <a:pos x="1046" y="373"/>
                  </a:cxn>
                  <a:cxn ang="0">
                    <a:pos x="1084" y="411"/>
                  </a:cxn>
                  <a:cxn ang="0">
                    <a:pos x="1144" y="422"/>
                  </a:cxn>
                  <a:cxn ang="0">
                    <a:pos x="1193" y="287"/>
                  </a:cxn>
                  <a:cxn ang="0">
                    <a:pos x="1247" y="265"/>
                  </a:cxn>
                  <a:cxn ang="0">
                    <a:pos x="1290" y="206"/>
                  </a:cxn>
                  <a:cxn ang="0">
                    <a:pos x="1333" y="130"/>
                  </a:cxn>
                  <a:cxn ang="0">
                    <a:pos x="1349" y="103"/>
                  </a:cxn>
                  <a:cxn ang="0">
                    <a:pos x="1339" y="22"/>
                  </a:cxn>
                  <a:cxn ang="0">
                    <a:pos x="1360" y="0"/>
                  </a:cxn>
                  <a:cxn ang="0">
                    <a:pos x="1512" y="92"/>
                  </a:cxn>
                  <a:cxn ang="0">
                    <a:pos x="1534" y="16"/>
                  </a:cxn>
                  <a:cxn ang="0">
                    <a:pos x="1582" y="22"/>
                  </a:cxn>
                  <a:cxn ang="0">
                    <a:pos x="1588" y="60"/>
                  </a:cxn>
                  <a:cxn ang="0">
                    <a:pos x="1680" y="92"/>
                  </a:cxn>
                  <a:cxn ang="0">
                    <a:pos x="1740" y="136"/>
                  </a:cxn>
                  <a:cxn ang="0">
                    <a:pos x="1761" y="183"/>
                  </a:cxn>
                  <a:cxn ang="0">
                    <a:pos x="1702" y="303"/>
                  </a:cxn>
                  <a:cxn ang="0">
                    <a:pos x="1751" y="346"/>
                  </a:cxn>
                  <a:cxn ang="0">
                    <a:pos x="1821" y="357"/>
                  </a:cxn>
                  <a:cxn ang="0">
                    <a:pos x="1849" y="373"/>
                  </a:cxn>
                  <a:cxn ang="0">
                    <a:pos x="1886" y="394"/>
                  </a:cxn>
                  <a:cxn ang="0">
                    <a:pos x="1914" y="384"/>
                  </a:cxn>
                  <a:cxn ang="0">
                    <a:pos x="2033" y="433"/>
                  </a:cxn>
                  <a:cxn ang="0">
                    <a:pos x="2054" y="476"/>
                  </a:cxn>
                  <a:cxn ang="0">
                    <a:pos x="2043" y="540"/>
                  </a:cxn>
                  <a:cxn ang="0">
                    <a:pos x="2021" y="563"/>
                  </a:cxn>
                  <a:cxn ang="0">
                    <a:pos x="2086" y="622"/>
                  </a:cxn>
                  <a:cxn ang="0">
                    <a:pos x="2081" y="649"/>
                  </a:cxn>
                  <a:cxn ang="0">
                    <a:pos x="2033" y="659"/>
                  </a:cxn>
                  <a:cxn ang="0">
                    <a:pos x="2054" y="670"/>
                  </a:cxn>
                  <a:cxn ang="0">
                    <a:pos x="2033" y="698"/>
                  </a:cxn>
                  <a:cxn ang="0">
                    <a:pos x="2016" y="703"/>
                  </a:cxn>
                  <a:cxn ang="0">
                    <a:pos x="2065" y="719"/>
                  </a:cxn>
                  <a:cxn ang="0">
                    <a:pos x="2108" y="746"/>
                  </a:cxn>
                  <a:cxn ang="0">
                    <a:pos x="2054" y="784"/>
                  </a:cxn>
                  <a:cxn ang="0">
                    <a:pos x="2016" y="784"/>
                  </a:cxn>
                  <a:cxn ang="0">
                    <a:pos x="2070" y="822"/>
                  </a:cxn>
                  <a:cxn ang="0">
                    <a:pos x="2130" y="784"/>
                  </a:cxn>
                  <a:cxn ang="0">
                    <a:pos x="2205" y="784"/>
                  </a:cxn>
                  <a:cxn ang="0">
                    <a:pos x="2244" y="898"/>
                  </a:cxn>
                  <a:cxn ang="0">
                    <a:pos x="2212" y="919"/>
                  </a:cxn>
                </a:cxnLst>
                <a:rect l="0" t="0" r="r" b="b"/>
                <a:pathLst>
                  <a:path w="2244" h="1281">
                    <a:moveTo>
                      <a:pt x="2217" y="935"/>
                    </a:moveTo>
                    <a:lnTo>
                      <a:pt x="1474" y="1076"/>
                    </a:lnTo>
                    <a:lnTo>
                      <a:pt x="700" y="1206"/>
                    </a:lnTo>
                    <a:lnTo>
                      <a:pt x="683" y="1200"/>
                    </a:lnTo>
                    <a:lnTo>
                      <a:pt x="651" y="1206"/>
                    </a:lnTo>
                    <a:lnTo>
                      <a:pt x="569" y="1216"/>
                    </a:lnTo>
                    <a:lnTo>
                      <a:pt x="574" y="1200"/>
                    </a:lnTo>
                    <a:lnTo>
                      <a:pt x="493" y="1216"/>
                    </a:lnTo>
                    <a:lnTo>
                      <a:pt x="493" y="1222"/>
                    </a:lnTo>
                    <a:lnTo>
                      <a:pt x="0" y="1281"/>
                    </a:lnTo>
                    <a:lnTo>
                      <a:pt x="22" y="1265"/>
                    </a:lnTo>
                    <a:lnTo>
                      <a:pt x="125" y="1216"/>
                    </a:lnTo>
                    <a:lnTo>
                      <a:pt x="141" y="1190"/>
                    </a:lnTo>
                    <a:lnTo>
                      <a:pt x="195" y="1146"/>
                    </a:lnTo>
                    <a:lnTo>
                      <a:pt x="201" y="1119"/>
                    </a:lnTo>
                    <a:lnTo>
                      <a:pt x="206" y="1109"/>
                    </a:lnTo>
                    <a:lnTo>
                      <a:pt x="239" y="1092"/>
                    </a:lnTo>
                    <a:lnTo>
                      <a:pt x="239" y="1060"/>
                    </a:lnTo>
                    <a:lnTo>
                      <a:pt x="271" y="1033"/>
                    </a:lnTo>
                    <a:lnTo>
                      <a:pt x="418" y="903"/>
                    </a:lnTo>
                    <a:lnTo>
                      <a:pt x="428" y="876"/>
                    </a:lnTo>
                    <a:lnTo>
                      <a:pt x="439" y="881"/>
                    </a:lnTo>
                    <a:lnTo>
                      <a:pt x="428" y="909"/>
                    </a:lnTo>
                    <a:lnTo>
                      <a:pt x="472" y="951"/>
                    </a:lnTo>
                    <a:lnTo>
                      <a:pt x="537" y="979"/>
                    </a:lnTo>
                    <a:lnTo>
                      <a:pt x="569" y="979"/>
                    </a:lnTo>
                    <a:lnTo>
                      <a:pt x="602" y="951"/>
                    </a:lnTo>
                    <a:lnTo>
                      <a:pt x="607" y="935"/>
                    </a:lnTo>
                    <a:lnTo>
                      <a:pt x="629" y="919"/>
                    </a:lnTo>
                    <a:lnTo>
                      <a:pt x="656" y="941"/>
                    </a:lnTo>
                    <a:lnTo>
                      <a:pt x="667" y="946"/>
                    </a:lnTo>
                    <a:lnTo>
                      <a:pt x="688" y="941"/>
                    </a:lnTo>
                    <a:lnTo>
                      <a:pt x="765" y="914"/>
                    </a:lnTo>
                    <a:lnTo>
                      <a:pt x="775" y="865"/>
                    </a:lnTo>
                    <a:lnTo>
                      <a:pt x="781" y="865"/>
                    </a:lnTo>
                    <a:lnTo>
                      <a:pt x="797" y="881"/>
                    </a:lnTo>
                    <a:lnTo>
                      <a:pt x="856" y="828"/>
                    </a:lnTo>
                    <a:lnTo>
                      <a:pt x="879" y="838"/>
                    </a:lnTo>
                    <a:lnTo>
                      <a:pt x="927" y="773"/>
                    </a:lnTo>
                    <a:lnTo>
                      <a:pt x="916" y="752"/>
                    </a:lnTo>
                    <a:lnTo>
                      <a:pt x="921" y="708"/>
                    </a:lnTo>
                    <a:lnTo>
                      <a:pt x="970" y="617"/>
                    </a:lnTo>
                    <a:lnTo>
                      <a:pt x="1035" y="373"/>
                    </a:lnTo>
                    <a:lnTo>
                      <a:pt x="1046" y="373"/>
                    </a:lnTo>
                    <a:lnTo>
                      <a:pt x="1084" y="394"/>
                    </a:lnTo>
                    <a:lnTo>
                      <a:pt x="1084" y="411"/>
                    </a:lnTo>
                    <a:lnTo>
                      <a:pt x="1106" y="427"/>
                    </a:lnTo>
                    <a:lnTo>
                      <a:pt x="1144" y="422"/>
                    </a:lnTo>
                    <a:lnTo>
                      <a:pt x="1165" y="378"/>
                    </a:lnTo>
                    <a:lnTo>
                      <a:pt x="1193" y="287"/>
                    </a:lnTo>
                    <a:lnTo>
                      <a:pt x="1214" y="254"/>
                    </a:lnTo>
                    <a:lnTo>
                      <a:pt x="1247" y="265"/>
                    </a:lnTo>
                    <a:lnTo>
                      <a:pt x="1268" y="211"/>
                    </a:lnTo>
                    <a:lnTo>
                      <a:pt x="1290" y="206"/>
                    </a:lnTo>
                    <a:lnTo>
                      <a:pt x="1312" y="178"/>
                    </a:lnTo>
                    <a:lnTo>
                      <a:pt x="1333" y="130"/>
                    </a:lnTo>
                    <a:lnTo>
                      <a:pt x="1344" y="119"/>
                    </a:lnTo>
                    <a:lnTo>
                      <a:pt x="1349" y="103"/>
                    </a:lnTo>
                    <a:lnTo>
                      <a:pt x="1333" y="92"/>
                    </a:lnTo>
                    <a:lnTo>
                      <a:pt x="1339" y="22"/>
                    </a:lnTo>
                    <a:lnTo>
                      <a:pt x="1349" y="6"/>
                    </a:lnTo>
                    <a:lnTo>
                      <a:pt x="1360" y="0"/>
                    </a:lnTo>
                    <a:lnTo>
                      <a:pt x="1491" y="81"/>
                    </a:lnTo>
                    <a:lnTo>
                      <a:pt x="1512" y="92"/>
                    </a:lnTo>
                    <a:lnTo>
                      <a:pt x="1518" y="87"/>
                    </a:lnTo>
                    <a:lnTo>
                      <a:pt x="1534" y="16"/>
                    </a:lnTo>
                    <a:lnTo>
                      <a:pt x="1556" y="11"/>
                    </a:lnTo>
                    <a:lnTo>
                      <a:pt x="1582" y="22"/>
                    </a:lnTo>
                    <a:lnTo>
                      <a:pt x="1610" y="32"/>
                    </a:lnTo>
                    <a:lnTo>
                      <a:pt x="1588" y="60"/>
                    </a:lnTo>
                    <a:lnTo>
                      <a:pt x="1621" y="92"/>
                    </a:lnTo>
                    <a:lnTo>
                      <a:pt x="1680" y="92"/>
                    </a:lnTo>
                    <a:lnTo>
                      <a:pt x="1702" y="119"/>
                    </a:lnTo>
                    <a:lnTo>
                      <a:pt x="1740" y="136"/>
                    </a:lnTo>
                    <a:lnTo>
                      <a:pt x="1767" y="168"/>
                    </a:lnTo>
                    <a:lnTo>
                      <a:pt x="1761" y="183"/>
                    </a:lnTo>
                    <a:lnTo>
                      <a:pt x="1723" y="248"/>
                    </a:lnTo>
                    <a:lnTo>
                      <a:pt x="1702" y="303"/>
                    </a:lnTo>
                    <a:lnTo>
                      <a:pt x="1707" y="346"/>
                    </a:lnTo>
                    <a:lnTo>
                      <a:pt x="1751" y="346"/>
                    </a:lnTo>
                    <a:lnTo>
                      <a:pt x="1789" y="324"/>
                    </a:lnTo>
                    <a:lnTo>
                      <a:pt x="1821" y="357"/>
                    </a:lnTo>
                    <a:lnTo>
                      <a:pt x="1837" y="368"/>
                    </a:lnTo>
                    <a:lnTo>
                      <a:pt x="1849" y="373"/>
                    </a:lnTo>
                    <a:lnTo>
                      <a:pt x="1870" y="389"/>
                    </a:lnTo>
                    <a:lnTo>
                      <a:pt x="1886" y="394"/>
                    </a:lnTo>
                    <a:lnTo>
                      <a:pt x="1902" y="384"/>
                    </a:lnTo>
                    <a:lnTo>
                      <a:pt x="1914" y="384"/>
                    </a:lnTo>
                    <a:lnTo>
                      <a:pt x="1984" y="422"/>
                    </a:lnTo>
                    <a:lnTo>
                      <a:pt x="2033" y="433"/>
                    </a:lnTo>
                    <a:lnTo>
                      <a:pt x="2054" y="465"/>
                    </a:lnTo>
                    <a:lnTo>
                      <a:pt x="2054" y="476"/>
                    </a:lnTo>
                    <a:lnTo>
                      <a:pt x="2033" y="492"/>
                    </a:lnTo>
                    <a:lnTo>
                      <a:pt x="2043" y="540"/>
                    </a:lnTo>
                    <a:lnTo>
                      <a:pt x="2033" y="552"/>
                    </a:lnTo>
                    <a:lnTo>
                      <a:pt x="2021" y="563"/>
                    </a:lnTo>
                    <a:lnTo>
                      <a:pt x="2070" y="589"/>
                    </a:lnTo>
                    <a:lnTo>
                      <a:pt x="2086" y="622"/>
                    </a:lnTo>
                    <a:lnTo>
                      <a:pt x="2086" y="638"/>
                    </a:lnTo>
                    <a:lnTo>
                      <a:pt x="2081" y="649"/>
                    </a:lnTo>
                    <a:lnTo>
                      <a:pt x="2038" y="643"/>
                    </a:lnTo>
                    <a:lnTo>
                      <a:pt x="2033" y="659"/>
                    </a:lnTo>
                    <a:lnTo>
                      <a:pt x="2049" y="675"/>
                    </a:lnTo>
                    <a:lnTo>
                      <a:pt x="2054" y="670"/>
                    </a:lnTo>
                    <a:lnTo>
                      <a:pt x="2054" y="687"/>
                    </a:lnTo>
                    <a:lnTo>
                      <a:pt x="2033" y="698"/>
                    </a:lnTo>
                    <a:lnTo>
                      <a:pt x="2021" y="698"/>
                    </a:lnTo>
                    <a:lnTo>
                      <a:pt x="2016" y="703"/>
                    </a:lnTo>
                    <a:lnTo>
                      <a:pt x="2033" y="714"/>
                    </a:lnTo>
                    <a:lnTo>
                      <a:pt x="2065" y="719"/>
                    </a:lnTo>
                    <a:lnTo>
                      <a:pt x="2098" y="735"/>
                    </a:lnTo>
                    <a:lnTo>
                      <a:pt x="2108" y="746"/>
                    </a:lnTo>
                    <a:lnTo>
                      <a:pt x="2070" y="784"/>
                    </a:lnTo>
                    <a:lnTo>
                      <a:pt x="2054" y="784"/>
                    </a:lnTo>
                    <a:lnTo>
                      <a:pt x="2016" y="768"/>
                    </a:lnTo>
                    <a:lnTo>
                      <a:pt x="2016" y="784"/>
                    </a:lnTo>
                    <a:lnTo>
                      <a:pt x="2038" y="800"/>
                    </a:lnTo>
                    <a:lnTo>
                      <a:pt x="2070" y="822"/>
                    </a:lnTo>
                    <a:lnTo>
                      <a:pt x="2098" y="811"/>
                    </a:lnTo>
                    <a:lnTo>
                      <a:pt x="2130" y="784"/>
                    </a:lnTo>
                    <a:lnTo>
                      <a:pt x="2163" y="789"/>
                    </a:lnTo>
                    <a:lnTo>
                      <a:pt x="2205" y="784"/>
                    </a:lnTo>
                    <a:lnTo>
                      <a:pt x="2212" y="795"/>
                    </a:lnTo>
                    <a:lnTo>
                      <a:pt x="2244" y="898"/>
                    </a:lnTo>
                    <a:lnTo>
                      <a:pt x="2222" y="919"/>
                    </a:lnTo>
                    <a:lnTo>
                      <a:pt x="2212" y="919"/>
                    </a:lnTo>
                    <a:lnTo>
                      <a:pt x="2217" y="935"/>
                    </a:lnTo>
                    <a:close/>
                  </a:path>
                </a:pathLst>
              </a:custGeom>
              <a:solidFill>
                <a:srgbClr val="81ADE1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3743325" y="2895600"/>
                <a:ext cx="1295400" cy="742950"/>
              </a:xfrm>
              <a:custGeom>
                <a:avLst/>
                <a:gdLst/>
                <a:ahLst/>
                <a:cxnLst>
                  <a:cxn ang="0">
                    <a:pos x="1474" y="1076"/>
                  </a:cxn>
                  <a:cxn ang="0">
                    <a:pos x="683" y="1200"/>
                  </a:cxn>
                  <a:cxn ang="0">
                    <a:pos x="569" y="1216"/>
                  </a:cxn>
                  <a:cxn ang="0">
                    <a:pos x="493" y="1216"/>
                  </a:cxn>
                  <a:cxn ang="0">
                    <a:pos x="0" y="1281"/>
                  </a:cxn>
                  <a:cxn ang="0">
                    <a:pos x="125" y="1216"/>
                  </a:cxn>
                  <a:cxn ang="0">
                    <a:pos x="195" y="1146"/>
                  </a:cxn>
                  <a:cxn ang="0">
                    <a:pos x="206" y="1109"/>
                  </a:cxn>
                  <a:cxn ang="0">
                    <a:pos x="239" y="1060"/>
                  </a:cxn>
                  <a:cxn ang="0">
                    <a:pos x="418" y="903"/>
                  </a:cxn>
                  <a:cxn ang="0">
                    <a:pos x="439" y="881"/>
                  </a:cxn>
                  <a:cxn ang="0">
                    <a:pos x="472" y="951"/>
                  </a:cxn>
                  <a:cxn ang="0">
                    <a:pos x="569" y="979"/>
                  </a:cxn>
                  <a:cxn ang="0">
                    <a:pos x="607" y="935"/>
                  </a:cxn>
                  <a:cxn ang="0">
                    <a:pos x="656" y="941"/>
                  </a:cxn>
                  <a:cxn ang="0">
                    <a:pos x="688" y="941"/>
                  </a:cxn>
                  <a:cxn ang="0">
                    <a:pos x="775" y="865"/>
                  </a:cxn>
                  <a:cxn ang="0">
                    <a:pos x="797" y="881"/>
                  </a:cxn>
                  <a:cxn ang="0">
                    <a:pos x="879" y="838"/>
                  </a:cxn>
                  <a:cxn ang="0">
                    <a:pos x="916" y="752"/>
                  </a:cxn>
                  <a:cxn ang="0">
                    <a:pos x="970" y="617"/>
                  </a:cxn>
                  <a:cxn ang="0">
                    <a:pos x="1046" y="373"/>
                  </a:cxn>
                  <a:cxn ang="0">
                    <a:pos x="1084" y="411"/>
                  </a:cxn>
                  <a:cxn ang="0">
                    <a:pos x="1144" y="422"/>
                  </a:cxn>
                  <a:cxn ang="0">
                    <a:pos x="1193" y="287"/>
                  </a:cxn>
                  <a:cxn ang="0">
                    <a:pos x="1247" y="265"/>
                  </a:cxn>
                  <a:cxn ang="0">
                    <a:pos x="1290" y="206"/>
                  </a:cxn>
                  <a:cxn ang="0">
                    <a:pos x="1333" y="130"/>
                  </a:cxn>
                  <a:cxn ang="0">
                    <a:pos x="1349" y="103"/>
                  </a:cxn>
                  <a:cxn ang="0">
                    <a:pos x="1339" y="22"/>
                  </a:cxn>
                  <a:cxn ang="0">
                    <a:pos x="1360" y="0"/>
                  </a:cxn>
                  <a:cxn ang="0">
                    <a:pos x="1512" y="92"/>
                  </a:cxn>
                  <a:cxn ang="0">
                    <a:pos x="1534" y="16"/>
                  </a:cxn>
                  <a:cxn ang="0">
                    <a:pos x="1582" y="22"/>
                  </a:cxn>
                  <a:cxn ang="0">
                    <a:pos x="1588" y="60"/>
                  </a:cxn>
                  <a:cxn ang="0">
                    <a:pos x="1680" y="92"/>
                  </a:cxn>
                  <a:cxn ang="0">
                    <a:pos x="1740" y="136"/>
                  </a:cxn>
                  <a:cxn ang="0">
                    <a:pos x="1761" y="183"/>
                  </a:cxn>
                  <a:cxn ang="0">
                    <a:pos x="1702" y="303"/>
                  </a:cxn>
                  <a:cxn ang="0">
                    <a:pos x="1751" y="346"/>
                  </a:cxn>
                  <a:cxn ang="0">
                    <a:pos x="1821" y="357"/>
                  </a:cxn>
                  <a:cxn ang="0">
                    <a:pos x="1849" y="373"/>
                  </a:cxn>
                  <a:cxn ang="0">
                    <a:pos x="1886" y="394"/>
                  </a:cxn>
                  <a:cxn ang="0">
                    <a:pos x="1914" y="384"/>
                  </a:cxn>
                  <a:cxn ang="0">
                    <a:pos x="2033" y="433"/>
                  </a:cxn>
                  <a:cxn ang="0">
                    <a:pos x="2054" y="476"/>
                  </a:cxn>
                  <a:cxn ang="0">
                    <a:pos x="2043" y="540"/>
                  </a:cxn>
                  <a:cxn ang="0">
                    <a:pos x="2021" y="563"/>
                  </a:cxn>
                  <a:cxn ang="0">
                    <a:pos x="2086" y="622"/>
                  </a:cxn>
                  <a:cxn ang="0">
                    <a:pos x="2081" y="649"/>
                  </a:cxn>
                  <a:cxn ang="0">
                    <a:pos x="2033" y="659"/>
                  </a:cxn>
                  <a:cxn ang="0">
                    <a:pos x="2054" y="670"/>
                  </a:cxn>
                  <a:cxn ang="0">
                    <a:pos x="2033" y="698"/>
                  </a:cxn>
                  <a:cxn ang="0">
                    <a:pos x="2016" y="703"/>
                  </a:cxn>
                  <a:cxn ang="0">
                    <a:pos x="2065" y="719"/>
                  </a:cxn>
                  <a:cxn ang="0">
                    <a:pos x="2108" y="746"/>
                  </a:cxn>
                  <a:cxn ang="0">
                    <a:pos x="2054" y="784"/>
                  </a:cxn>
                  <a:cxn ang="0">
                    <a:pos x="2016" y="784"/>
                  </a:cxn>
                  <a:cxn ang="0">
                    <a:pos x="2070" y="822"/>
                  </a:cxn>
                  <a:cxn ang="0">
                    <a:pos x="2130" y="784"/>
                  </a:cxn>
                  <a:cxn ang="0">
                    <a:pos x="2205" y="784"/>
                  </a:cxn>
                  <a:cxn ang="0">
                    <a:pos x="2244" y="898"/>
                  </a:cxn>
                  <a:cxn ang="0">
                    <a:pos x="2212" y="919"/>
                  </a:cxn>
                </a:cxnLst>
                <a:rect l="0" t="0" r="r" b="b"/>
                <a:pathLst>
                  <a:path w="2244" h="1281">
                    <a:moveTo>
                      <a:pt x="2217" y="935"/>
                    </a:moveTo>
                    <a:lnTo>
                      <a:pt x="1474" y="1076"/>
                    </a:lnTo>
                    <a:lnTo>
                      <a:pt x="700" y="1206"/>
                    </a:lnTo>
                    <a:lnTo>
                      <a:pt x="683" y="1200"/>
                    </a:lnTo>
                    <a:lnTo>
                      <a:pt x="651" y="1206"/>
                    </a:lnTo>
                    <a:lnTo>
                      <a:pt x="569" y="1216"/>
                    </a:lnTo>
                    <a:lnTo>
                      <a:pt x="574" y="1200"/>
                    </a:lnTo>
                    <a:lnTo>
                      <a:pt x="493" y="1216"/>
                    </a:lnTo>
                    <a:lnTo>
                      <a:pt x="493" y="1222"/>
                    </a:lnTo>
                    <a:lnTo>
                      <a:pt x="0" y="1281"/>
                    </a:lnTo>
                    <a:lnTo>
                      <a:pt x="22" y="1265"/>
                    </a:lnTo>
                    <a:lnTo>
                      <a:pt x="125" y="1216"/>
                    </a:lnTo>
                    <a:lnTo>
                      <a:pt x="141" y="1190"/>
                    </a:lnTo>
                    <a:lnTo>
                      <a:pt x="195" y="1146"/>
                    </a:lnTo>
                    <a:lnTo>
                      <a:pt x="201" y="1119"/>
                    </a:lnTo>
                    <a:lnTo>
                      <a:pt x="206" y="1109"/>
                    </a:lnTo>
                    <a:lnTo>
                      <a:pt x="239" y="1092"/>
                    </a:lnTo>
                    <a:lnTo>
                      <a:pt x="239" y="1060"/>
                    </a:lnTo>
                    <a:lnTo>
                      <a:pt x="271" y="1033"/>
                    </a:lnTo>
                    <a:lnTo>
                      <a:pt x="418" y="903"/>
                    </a:lnTo>
                    <a:lnTo>
                      <a:pt x="428" y="876"/>
                    </a:lnTo>
                    <a:lnTo>
                      <a:pt x="439" y="881"/>
                    </a:lnTo>
                    <a:lnTo>
                      <a:pt x="428" y="909"/>
                    </a:lnTo>
                    <a:lnTo>
                      <a:pt x="472" y="951"/>
                    </a:lnTo>
                    <a:lnTo>
                      <a:pt x="537" y="979"/>
                    </a:lnTo>
                    <a:lnTo>
                      <a:pt x="569" y="979"/>
                    </a:lnTo>
                    <a:lnTo>
                      <a:pt x="602" y="951"/>
                    </a:lnTo>
                    <a:lnTo>
                      <a:pt x="607" y="935"/>
                    </a:lnTo>
                    <a:lnTo>
                      <a:pt x="629" y="919"/>
                    </a:lnTo>
                    <a:lnTo>
                      <a:pt x="656" y="941"/>
                    </a:lnTo>
                    <a:lnTo>
                      <a:pt x="667" y="946"/>
                    </a:lnTo>
                    <a:lnTo>
                      <a:pt x="688" y="941"/>
                    </a:lnTo>
                    <a:lnTo>
                      <a:pt x="765" y="914"/>
                    </a:lnTo>
                    <a:lnTo>
                      <a:pt x="775" y="865"/>
                    </a:lnTo>
                    <a:lnTo>
                      <a:pt x="781" y="865"/>
                    </a:lnTo>
                    <a:lnTo>
                      <a:pt x="797" y="881"/>
                    </a:lnTo>
                    <a:lnTo>
                      <a:pt x="856" y="828"/>
                    </a:lnTo>
                    <a:lnTo>
                      <a:pt x="879" y="838"/>
                    </a:lnTo>
                    <a:lnTo>
                      <a:pt x="927" y="773"/>
                    </a:lnTo>
                    <a:lnTo>
                      <a:pt x="916" y="752"/>
                    </a:lnTo>
                    <a:lnTo>
                      <a:pt x="921" y="708"/>
                    </a:lnTo>
                    <a:lnTo>
                      <a:pt x="970" y="617"/>
                    </a:lnTo>
                    <a:lnTo>
                      <a:pt x="1035" y="373"/>
                    </a:lnTo>
                    <a:lnTo>
                      <a:pt x="1046" y="373"/>
                    </a:lnTo>
                    <a:lnTo>
                      <a:pt x="1084" y="394"/>
                    </a:lnTo>
                    <a:lnTo>
                      <a:pt x="1084" y="411"/>
                    </a:lnTo>
                    <a:lnTo>
                      <a:pt x="1106" y="427"/>
                    </a:lnTo>
                    <a:lnTo>
                      <a:pt x="1144" y="422"/>
                    </a:lnTo>
                    <a:lnTo>
                      <a:pt x="1165" y="378"/>
                    </a:lnTo>
                    <a:lnTo>
                      <a:pt x="1193" y="287"/>
                    </a:lnTo>
                    <a:lnTo>
                      <a:pt x="1214" y="254"/>
                    </a:lnTo>
                    <a:lnTo>
                      <a:pt x="1247" y="265"/>
                    </a:lnTo>
                    <a:lnTo>
                      <a:pt x="1268" y="211"/>
                    </a:lnTo>
                    <a:lnTo>
                      <a:pt x="1290" y="206"/>
                    </a:lnTo>
                    <a:lnTo>
                      <a:pt x="1312" y="178"/>
                    </a:lnTo>
                    <a:lnTo>
                      <a:pt x="1333" y="130"/>
                    </a:lnTo>
                    <a:lnTo>
                      <a:pt x="1344" y="119"/>
                    </a:lnTo>
                    <a:lnTo>
                      <a:pt x="1349" y="103"/>
                    </a:lnTo>
                    <a:lnTo>
                      <a:pt x="1333" y="92"/>
                    </a:lnTo>
                    <a:lnTo>
                      <a:pt x="1339" y="22"/>
                    </a:lnTo>
                    <a:lnTo>
                      <a:pt x="1349" y="6"/>
                    </a:lnTo>
                    <a:lnTo>
                      <a:pt x="1360" y="0"/>
                    </a:lnTo>
                    <a:lnTo>
                      <a:pt x="1491" y="81"/>
                    </a:lnTo>
                    <a:lnTo>
                      <a:pt x="1512" y="92"/>
                    </a:lnTo>
                    <a:lnTo>
                      <a:pt x="1518" y="87"/>
                    </a:lnTo>
                    <a:lnTo>
                      <a:pt x="1534" y="16"/>
                    </a:lnTo>
                    <a:lnTo>
                      <a:pt x="1556" y="11"/>
                    </a:lnTo>
                    <a:lnTo>
                      <a:pt x="1582" y="22"/>
                    </a:lnTo>
                    <a:lnTo>
                      <a:pt x="1610" y="32"/>
                    </a:lnTo>
                    <a:lnTo>
                      <a:pt x="1588" y="60"/>
                    </a:lnTo>
                    <a:lnTo>
                      <a:pt x="1621" y="92"/>
                    </a:lnTo>
                    <a:lnTo>
                      <a:pt x="1680" y="92"/>
                    </a:lnTo>
                    <a:lnTo>
                      <a:pt x="1702" y="119"/>
                    </a:lnTo>
                    <a:lnTo>
                      <a:pt x="1740" y="136"/>
                    </a:lnTo>
                    <a:lnTo>
                      <a:pt x="1767" y="168"/>
                    </a:lnTo>
                    <a:lnTo>
                      <a:pt x="1761" y="183"/>
                    </a:lnTo>
                    <a:lnTo>
                      <a:pt x="1723" y="248"/>
                    </a:lnTo>
                    <a:lnTo>
                      <a:pt x="1702" y="303"/>
                    </a:lnTo>
                    <a:lnTo>
                      <a:pt x="1707" y="346"/>
                    </a:lnTo>
                    <a:lnTo>
                      <a:pt x="1751" y="346"/>
                    </a:lnTo>
                    <a:lnTo>
                      <a:pt x="1789" y="324"/>
                    </a:lnTo>
                    <a:lnTo>
                      <a:pt x="1821" y="357"/>
                    </a:lnTo>
                    <a:lnTo>
                      <a:pt x="1837" y="368"/>
                    </a:lnTo>
                    <a:lnTo>
                      <a:pt x="1849" y="373"/>
                    </a:lnTo>
                    <a:lnTo>
                      <a:pt x="1870" y="389"/>
                    </a:lnTo>
                    <a:lnTo>
                      <a:pt x="1886" y="394"/>
                    </a:lnTo>
                    <a:lnTo>
                      <a:pt x="1902" y="384"/>
                    </a:lnTo>
                    <a:lnTo>
                      <a:pt x="1914" y="384"/>
                    </a:lnTo>
                    <a:lnTo>
                      <a:pt x="1984" y="422"/>
                    </a:lnTo>
                    <a:lnTo>
                      <a:pt x="2033" y="433"/>
                    </a:lnTo>
                    <a:lnTo>
                      <a:pt x="2054" y="465"/>
                    </a:lnTo>
                    <a:lnTo>
                      <a:pt x="2054" y="476"/>
                    </a:lnTo>
                    <a:lnTo>
                      <a:pt x="2033" y="492"/>
                    </a:lnTo>
                    <a:lnTo>
                      <a:pt x="2043" y="540"/>
                    </a:lnTo>
                    <a:lnTo>
                      <a:pt x="2033" y="552"/>
                    </a:lnTo>
                    <a:lnTo>
                      <a:pt x="2021" y="563"/>
                    </a:lnTo>
                    <a:lnTo>
                      <a:pt x="2070" y="589"/>
                    </a:lnTo>
                    <a:lnTo>
                      <a:pt x="2086" y="622"/>
                    </a:lnTo>
                    <a:lnTo>
                      <a:pt x="2086" y="638"/>
                    </a:lnTo>
                    <a:lnTo>
                      <a:pt x="2081" y="649"/>
                    </a:lnTo>
                    <a:lnTo>
                      <a:pt x="2038" y="643"/>
                    </a:lnTo>
                    <a:lnTo>
                      <a:pt x="2033" y="659"/>
                    </a:lnTo>
                    <a:lnTo>
                      <a:pt x="2049" y="675"/>
                    </a:lnTo>
                    <a:lnTo>
                      <a:pt x="2054" y="670"/>
                    </a:lnTo>
                    <a:lnTo>
                      <a:pt x="2054" y="687"/>
                    </a:lnTo>
                    <a:lnTo>
                      <a:pt x="2033" y="698"/>
                    </a:lnTo>
                    <a:lnTo>
                      <a:pt x="2021" y="698"/>
                    </a:lnTo>
                    <a:lnTo>
                      <a:pt x="2016" y="703"/>
                    </a:lnTo>
                    <a:lnTo>
                      <a:pt x="2033" y="714"/>
                    </a:lnTo>
                    <a:lnTo>
                      <a:pt x="2065" y="719"/>
                    </a:lnTo>
                    <a:lnTo>
                      <a:pt x="2098" y="735"/>
                    </a:lnTo>
                    <a:lnTo>
                      <a:pt x="2108" y="746"/>
                    </a:lnTo>
                    <a:lnTo>
                      <a:pt x="2070" y="784"/>
                    </a:lnTo>
                    <a:lnTo>
                      <a:pt x="2054" y="784"/>
                    </a:lnTo>
                    <a:lnTo>
                      <a:pt x="2016" y="768"/>
                    </a:lnTo>
                    <a:lnTo>
                      <a:pt x="2016" y="784"/>
                    </a:lnTo>
                    <a:lnTo>
                      <a:pt x="2038" y="800"/>
                    </a:lnTo>
                    <a:lnTo>
                      <a:pt x="2070" y="822"/>
                    </a:lnTo>
                    <a:lnTo>
                      <a:pt x="2098" y="811"/>
                    </a:lnTo>
                    <a:lnTo>
                      <a:pt x="2130" y="784"/>
                    </a:lnTo>
                    <a:lnTo>
                      <a:pt x="2163" y="789"/>
                    </a:lnTo>
                    <a:lnTo>
                      <a:pt x="2205" y="784"/>
                    </a:lnTo>
                    <a:lnTo>
                      <a:pt x="2212" y="795"/>
                    </a:lnTo>
                    <a:lnTo>
                      <a:pt x="2244" y="898"/>
                    </a:lnTo>
                    <a:lnTo>
                      <a:pt x="2222" y="919"/>
                    </a:lnTo>
                    <a:lnTo>
                      <a:pt x="2212" y="919"/>
                    </a:lnTo>
                    <a:lnTo>
                      <a:pt x="2217" y="935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11" name="NC"/>
              <p:cNvSpPr>
                <a:spLocks/>
              </p:cNvSpPr>
              <p:nvPr/>
            </p:nvSpPr>
            <p:spPr bwMode="auto">
              <a:xfrm>
                <a:off x="3609975" y="3429000"/>
                <a:ext cx="1504950" cy="647700"/>
              </a:xfrm>
              <a:custGeom>
                <a:avLst/>
                <a:gdLst/>
                <a:ahLst/>
                <a:cxnLst>
                  <a:cxn ang="0">
                    <a:pos x="33" y="903"/>
                  </a:cxn>
                  <a:cxn ang="0">
                    <a:pos x="70" y="855"/>
                  </a:cxn>
                  <a:cxn ang="0">
                    <a:pos x="103" y="785"/>
                  </a:cxn>
                  <a:cxn ang="0">
                    <a:pos x="303" y="682"/>
                  </a:cxn>
                  <a:cxn ang="0">
                    <a:pos x="380" y="596"/>
                  </a:cxn>
                  <a:cxn ang="0">
                    <a:pos x="417" y="580"/>
                  </a:cxn>
                  <a:cxn ang="0">
                    <a:pos x="455" y="547"/>
                  </a:cxn>
                  <a:cxn ang="0">
                    <a:pos x="504" y="536"/>
                  </a:cxn>
                  <a:cxn ang="0">
                    <a:pos x="612" y="492"/>
                  </a:cxn>
                  <a:cxn ang="0">
                    <a:pos x="705" y="362"/>
                  </a:cxn>
                  <a:cxn ang="0">
                    <a:pos x="715" y="287"/>
                  </a:cxn>
                  <a:cxn ang="0">
                    <a:pos x="791" y="281"/>
                  </a:cxn>
                  <a:cxn ang="0">
                    <a:pos x="922" y="271"/>
                  </a:cxn>
                  <a:cxn ang="0">
                    <a:pos x="2450" y="11"/>
                  </a:cxn>
                  <a:cxn ang="0">
                    <a:pos x="2487" y="44"/>
                  </a:cxn>
                  <a:cxn ang="0">
                    <a:pos x="2531" y="109"/>
                  </a:cxn>
                  <a:cxn ang="0">
                    <a:pos x="2509" y="109"/>
                  </a:cxn>
                  <a:cxn ang="0">
                    <a:pos x="2460" y="109"/>
                  </a:cxn>
                  <a:cxn ang="0">
                    <a:pos x="2455" y="136"/>
                  </a:cxn>
                  <a:cxn ang="0">
                    <a:pos x="2341" y="206"/>
                  </a:cxn>
                  <a:cxn ang="0">
                    <a:pos x="2287" y="255"/>
                  </a:cxn>
                  <a:cxn ang="0">
                    <a:pos x="2357" y="227"/>
                  </a:cxn>
                  <a:cxn ang="0">
                    <a:pos x="2476" y="200"/>
                  </a:cxn>
                  <a:cxn ang="0">
                    <a:pos x="2482" y="244"/>
                  </a:cxn>
                  <a:cxn ang="0">
                    <a:pos x="2515" y="233"/>
                  </a:cxn>
                  <a:cxn ang="0">
                    <a:pos x="2580" y="233"/>
                  </a:cxn>
                  <a:cxn ang="0">
                    <a:pos x="2590" y="325"/>
                  </a:cxn>
                  <a:cxn ang="0">
                    <a:pos x="2541" y="390"/>
                  </a:cxn>
                  <a:cxn ang="0">
                    <a:pos x="2466" y="439"/>
                  </a:cxn>
                  <a:cxn ang="0">
                    <a:pos x="2395" y="433"/>
                  </a:cxn>
                  <a:cxn ang="0">
                    <a:pos x="2379" y="401"/>
                  </a:cxn>
                  <a:cxn ang="0">
                    <a:pos x="2352" y="395"/>
                  </a:cxn>
                  <a:cxn ang="0">
                    <a:pos x="2346" y="450"/>
                  </a:cxn>
                  <a:cxn ang="0">
                    <a:pos x="2401" y="492"/>
                  </a:cxn>
                  <a:cxn ang="0">
                    <a:pos x="2341" y="601"/>
                  </a:cxn>
                  <a:cxn ang="0">
                    <a:pos x="2271" y="601"/>
                  </a:cxn>
                  <a:cxn ang="0">
                    <a:pos x="2346" y="617"/>
                  </a:cxn>
                  <a:cxn ang="0">
                    <a:pos x="2444" y="563"/>
                  </a:cxn>
                  <a:cxn ang="0">
                    <a:pos x="2460" y="628"/>
                  </a:cxn>
                  <a:cxn ang="0">
                    <a:pos x="2341" y="703"/>
                  </a:cxn>
                  <a:cxn ang="0">
                    <a:pos x="2211" y="796"/>
                  </a:cxn>
                  <a:cxn ang="0">
                    <a:pos x="2152" y="849"/>
                  </a:cxn>
                  <a:cxn ang="0">
                    <a:pos x="2071" y="1044"/>
                  </a:cxn>
                  <a:cxn ang="0">
                    <a:pos x="1908" y="1098"/>
                  </a:cxn>
                  <a:cxn ang="0">
                    <a:pos x="1159" y="887"/>
                  </a:cxn>
                  <a:cxn ang="0">
                    <a:pos x="1062" y="806"/>
                  </a:cxn>
                  <a:cxn ang="0">
                    <a:pos x="1057" y="773"/>
                  </a:cxn>
                  <a:cxn ang="0">
                    <a:pos x="645" y="828"/>
                  </a:cxn>
                  <a:cxn ang="0">
                    <a:pos x="536" y="882"/>
                  </a:cxn>
                </a:cxnLst>
                <a:rect l="0" t="0" r="r" b="b"/>
                <a:pathLst>
                  <a:path w="2596" h="1109">
                    <a:moveTo>
                      <a:pt x="0" y="990"/>
                    </a:moveTo>
                    <a:lnTo>
                      <a:pt x="5" y="898"/>
                    </a:lnTo>
                    <a:lnTo>
                      <a:pt x="33" y="903"/>
                    </a:lnTo>
                    <a:lnTo>
                      <a:pt x="49" y="898"/>
                    </a:lnTo>
                    <a:lnTo>
                      <a:pt x="70" y="877"/>
                    </a:lnTo>
                    <a:lnTo>
                      <a:pt x="70" y="855"/>
                    </a:lnTo>
                    <a:lnTo>
                      <a:pt x="70" y="833"/>
                    </a:lnTo>
                    <a:lnTo>
                      <a:pt x="76" y="812"/>
                    </a:lnTo>
                    <a:lnTo>
                      <a:pt x="103" y="785"/>
                    </a:lnTo>
                    <a:lnTo>
                      <a:pt x="163" y="763"/>
                    </a:lnTo>
                    <a:lnTo>
                      <a:pt x="233" y="741"/>
                    </a:lnTo>
                    <a:lnTo>
                      <a:pt x="303" y="682"/>
                    </a:lnTo>
                    <a:lnTo>
                      <a:pt x="331" y="671"/>
                    </a:lnTo>
                    <a:lnTo>
                      <a:pt x="374" y="633"/>
                    </a:lnTo>
                    <a:lnTo>
                      <a:pt x="380" y="596"/>
                    </a:lnTo>
                    <a:lnTo>
                      <a:pt x="391" y="596"/>
                    </a:lnTo>
                    <a:lnTo>
                      <a:pt x="407" y="596"/>
                    </a:lnTo>
                    <a:lnTo>
                      <a:pt x="417" y="580"/>
                    </a:lnTo>
                    <a:lnTo>
                      <a:pt x="423" y="568"/>
                    </a:lnTo>
                    <a:lnTo>
                      <a:pt x="450" y="547"/>
                    </a:lnTo>
                    <a:lnTo>
                      <a:pt x="455" y="547"/>
                    </a:lnTo>
                    <a:lnTo>
                      <a:pt x="477" y="563"/>
                    </a:lnTo>
                    <a:lnTo>
                      <a:pt x="499" y="547"/>
                    </a:lnTo>
                    <a:lnTo>
                      <a:pt x="504" y="536"/>
                    </a:lnTo>
                    <a:lnTo>
                      <a:pt x="536" y="509"/>
                    </a:lnTo>
                    <a:lnTo>
                      <a:pt x="564" y="498"/>
                    </a:lnTo>
                    <a:lnTo>
                      <a:pt x="612" y="492"/>
                    </a:lnTo>
                    <a:lnTo>
                      <a:pt x="661" y="411"/>
                    </a:lnTo>
                    <a:lnTo>
                      <a:pt x="705" y="385"/>
                    </a:lnTo>
                    <a:lnTo>
                      <a:pt x="705" y="362"/>
                    </a:lnTo>
                    <a:lnTo>
                      <a:pt x="715" y="341"/>
                    </a:lnTo>
                    <a:lnTo>
                      <a:pt x="705" y="314"/>
                    </a:lnTo>
                    <a:lnTo>
                      <a:pt x="715" y="287"/>
                    </a:lnTo>
                    <a:lnTo>
                      <a:pt x="715" y="281"/>
                    </a:lnTo>
                    <a:lnTo>
                      <a:pt x="796" y="265"/>
                    </a:lnTo>
                    <a:lnTo>
                      <a:pt x="791" y="281"/>
                    </a:lnTo>
                    <a:lnTo>
                      <a:pt x="873" y="271"/>
                    </a:lnTo>
                    <a:lnTo>
                      <a:pt x="905" y="265"/>
                    </a:lnTo>
                    <a:lnTo>
                      <a:pt x="922" y="271"/>
                    </a:lnTo>
                    <a:lnTo>
                      <a:pt x="1696" y="141"/>
                    </a:lnTo>
                    <a:lnTo>
                      <a:pt x="2439" y="0"/>
                    </a:lnTo>
                    <a:lnTo>
                      <a:pt x="2450" y="11"/>
                    </a:lnTo>
                    <a:lnTo>
                      <a:pt x="2455" y="23"/>
                    </a:lnTo>
                    <a:lnTo>
                      <a:pt x="2476" y="39"/>
                    </a:lnTo>
                    <a:lnTo>
                      <a:pt x="2487" y="44"/>
                    </a:lnTo>
                    <a:lnTo>
                      <a:pt x="2504" y="60"/>
                    </a:lnTo>
                    <a:lnTo>
                      <a:pt x="2515" y="71"/>
                    </a:lnTo>
                    <a:lnTo>
                      <a:pt x="2531" y="109"/>
                    </a:lnTo>
                    <a:lnTo>
                      <a:pt x="2525" y="120"/>
                    </a:lnTo>
                    <a:lnTo>
                      <a:pt x="2515" y="120"/>
                    </a:lnTo>
                    <a:lnTo>
                      <a:pt x="2509" y="109"/>
                    </a:lnTo>
                    <a:lnTo>
                      <a:pt x="2487" y="114"/>
                    </a:lnTo>
                    <a:lnTo>
                      <a:pt x="2471" y="114"/>
                    </a:lnTo>
                    <a:lnTo>
                      <a:pt x="2460" y="109"/>
                    </a:lnTo>
                    <a:lnTo>
                      <a:pt x="2450" y="114"/>
                    </a:lnTo>
                    <a:lnTo>
                      <a:pt x="2455" y="125"/>
                    </a:lnTo>
                    <a:lnTo>
                      <a:pt x="2455" y="136"/>
                    </a:lnTo>
                    <a:lnTo>
                      <a:pt x="2385" y="169"/>
                    </a:lnTo>
                    <a:lnTo>
                      <a:pt x="2368" y="184"/>
                    </a:lnTo>
                    <a:lnTo>
                      <a:pt x="2341" y="206"/>
                    </a:lnTo>
                    <a:lnTo>
                      <a:pt x="2297" y="216"/>
                    </a:lnTo>
                    <a:lnTo>
                      <a:pt x="2287" y="244"/>
                    </a:lnTo>
                    <a:lnTo>
                      <a:pt x="2287" y="255"/>
                    </a:lnTo>
                    <a:lnTo>
                      <a:pt x="2297" y="255"/>
                    </a:lnTo>
                    <a:lnTo>
                      <a:pt x="2314" y="249"/>
                    </a:lnTo>
                    <a:lnTo>
                      <a:pt x="2357" y="227"/>
                    </a:lnTo>
                    <a:lnTo>
                      <a:pt x="2406" y="216"/>
                    </a:lnTo>
                    <a:lnTo>
                      <a:pt x="2434" y="200"/>
                    </a:lnTo>
                    <a:lnTo>
                      <a:pt x="2476" y="200"/>
                    </a:lnTo>
                    <a:lnTo>
                      <a:pt x="2482" y="206"/>
                    </a:lnTo>
                    <a:lnTo>
                      <a:pt x="2476" y="233"/>
                    </a:lnTo>
                    <a:lnTo>
                      <a:pt x="2482" y="244"/>
                    </a:lnTo>
                    <a:lnTo>
                      <a:pt x="2493" y="255"/>
                    </a:lnTo>
                    <a:lnTo>
                      <a:pt x="2509" y="249"/>
                    </a:lnTo>
                    <a:lnTo>
                      <a:pt x="2515" y="233"/>
                    </a:lnTo>
                    <a:lnTo>
                      <a:pt x="2541" y="200"/>
                    </a:lnTo>
                    <a:lnTo>
                      <a:pt x="2564" y="200"/>
                    </a:lnTo>
                    <a:lnTo>
                      <a:pt x="2580" y="233"/>
                    </a:lnTo>
                    <a:lnTo>
                      <a:pt x="2585" y="297"/>
                    </a:lnTo>
                    <a:lnTo>
                      <a:pt x="2596" y="314"/>
                    </a:lnTo>
                    <a:lnTo>
                      <a:pt x="2590" y="325"/>
                    </a:lnTo>
                    <a:lnTo>
                      <a:pt x="2553" y="352"/>
                    </a:lnTo>
                    <a:lnTo>
                      <a:pt x="2541" y="374"/>
                    </a:lnTo>
                    <a:lnTo>
                      <a:pt x="2541" y="390"/>
                    </a:lnTo>
                    <a:lnTo>
                      <a:pt x="2509" y="417"/>
                    </a:lnTo>
                    <a:lnTo>
                      <a:pt x="2487" y="422"/>
                    </a:lnTo>
                    <a:lnTo>
                      <a:pt x="2466" y="439"/>
                    </a:lnTo>
                    <a:lnTo>
                      <a:pt x="2417" y="433"/>
                    </a:lnTo>
                    <a:lnTo>
                      <a:pt x="2401" y="427"/>
                    </a:lnTo>
                    <a:lnTo>
                      <a:pt x="2395" y="433"/>
                    </a:lnTo>
                    <a:lnTo>
                      <a:pt x="2390" y="433"/>
                    </a:lnTo>
                    <a:lnTo>
                      <a:pt x="2379" y="411"/>
                    </a:lnTo>
                    <a:lnTo>
                      <a:pt x="2379" y="401"/>
                    </a:lnTo>
                    <a:lnTo>
                      <a:pt x="2374" y="390"/>
                    </a:lnTo>
                    <a:lnTo>
                      <a:pt x="2357" y="390"/>
                    </a:lnTo>
                    <a:lnTo>
                      <a:pt x="2352" y="395"/>
                    </a:lnTo>
                    <a:lnTo>
                      <a:pt x="2357" y="444"/>
                    </a:lnTo>
                    <a:lnTo>
                      <a:pt x="2352" y="455"/>
                    </a:lnTo>
                    <a:lnTo>
                      <a:pt x="2346" y="450"/>
                    </a:lnTo>
                    <a:lnTo>
                      <a:pt x="2357" y="471"/>
                    </a:lnTo>
                    <a:lnTo>
                      <a:pt x="2379" y="471"/>
                    </a:lnTo>
                    <a:lnTo>
                      <a:pt x="2401" y="492"/>
                    </a:lnTo>
                    <a:lnTo>
                      <a:pt x="2385" y="520"/>
                    </a:lnTo>
                    <a:lnTo>
                      <a:pt x="2395" y="531"/>
                    </a:lnTo>
                    <a:lnTo>
                      <a:pt x="2341" y="601"/>
                    </a:lnTo>
                    <a:lnTo>
                      <a:pt x="2320" y="606"/>
                    </a:lnTo>
                    <a:lnTo>
                      <a:pt x="2292" y="601"/>
                    </a:lnTo>
                    <a:lnTo>
                      <a:pt x="2271" y="601"/>
                    </a:lnTo>
                    <a:lnTo>
                      <a:pt x="2265" y="606"/>
                    </a:lnTo>
                    <a:lnTo>
                      <a:pt x="2281" y="622"/>
                    </a:lnTo>
                    <a:lnTo>
                      <a:pt x="2346" y="617"/>
                    </a:lnTo>
                    <a:lnTo>
                      <a:pt x="2385" y="606"/>
                    </a:lnTo>
                    <a:lnTo>
                      <a:pt x="2439" y="580"/>
                    </a:lnTo>
                    <a:lnTo>
                      <a:pt x="2444" y="563"/>
                    </a:lnTo>
                    <a:lnTo>
                      <a:pt x="2460" y="563"/>
                    </a:lnTo>
                    <a:lnTo>
                      <a:pt x="2476" y="585"/>
                    </a:lnTo>
                    <a:lnTo>
                      <a:pt x="2460" y="628"/>
                    </a:lnTo>
                    <a:lnTo>
                      <a:pt x="2411" y="682"/>
                    </a:lnTo>
                    <a:lnTo>
                      <a:pt x="2362" y="692"/>
                    </a:lnTo>
                    <a:lnTo>
                      <a:pt x="2341" y="703"/>
                    </a:lnTo>
                    <a:lnTo>
                      <a:pt x="2281" y="708"/>
                    </a:lnTo>
                    <a:lnTo>
                      <a:pt x="2233" y="790"/>
                    </a:lnTo>
                    <a:lnTo>
                      <a:pt x="2211" y="796"/>
                    </a:lnTo>
                    <a:lnTo>
                      <a:pt x="2211" y="806"/>
                    </a:lnTo>
                    <a:lnTo>
                      <a:pt x="2211" y="812"/>
                    </a:lnTo>
                    <a:lnTo>
                      <a:pt x="2152" y="849"/>
                    </a:lnTo>
                    <a:lnTo>
                      <a:pt x="2119" y="887"/>
                    </a:lnTo>
                    <a:lnTo>
                      <a:pt x="2092" y="963"/>
                    </a:lnTo>
                    <a:lnTo>
                      <a:pt x="2071" y="1044"/>
                    </a:lnTo>
                    <a:lnTo>
                      <a:pt x="2059" y="1066"/>
                    </a:lnTo>
                    <a:lnTo>
                      <a:pt x="2027" y="1077"/>
                    </a:lnTo>
                    <a:lnTo>
                      <a:pt x="1908" y="1098"/>
                    </a:lnTo>
                    <a:lnTo>
                      <a:pt x="1897" y="1109"/>
                    </a:lnTo>
                    <a:lnTo>
                      <a:pt x="1496" y="844"/>
                    </a:lnTo>
                    <a:lnTo>
                      <a:pt x="1159" y="887"/>
                    </a:lnTo>
                    <a:lnTo>
                      <a:pt x="1154" y="838"/>
                    </a:lnTo>
                    <a:lnTo>
                      <a:pt x="1094" y="790"/>
                    </a:lnTo>
                    <a:lnTo>
                      <a:pt x="1062" y="806"/>
                    </a:lnTo>
                    <a:lnTo>
                      <a:pt x="1052" y="796"/>
                    </a:lnTo>
                    <a:lnTo>
                      <a:pt x="1057" y="779"/>
                    </a:lnTo>
                    <a:lnTo>
                      <a:pt x="1057" y="773"/>
                    </a:lnTo>
                    <a:lnTo>
                      <a:pt x="661" y="817"/>
                    </a:lnTo>
                    <a:lnTo>
                      <a:pt x="650" y="812"/>
                    </a:lnTo>
                    <a:lnTo>
                      <a:pt x="645" y="828"/>
                    </a:lnTo>
                    <a:lnTo>
                      <a:pt x="564" y="866"/>
                    </a:lnTo>
                    <a:lnTo>
                      <a:pt x="564" y="882"/>
                    </a:lnTo>
                    <a:lnTo>
                      <a:pt x="536" y="882"/>
                    </a:lnTo>
                    <a:lnTo>
                      <a:pt x="445" y="926"/>
                    </a:lnTo>
                    <a:lnTo>
                      <a:pt x="0" y="990"/>
                    </a:lnTo>
                    <a:close/>
                  </a:path>
                </a:pathLst>
              </a:custGeom>
              <a:solidFill>
                <a:srgbClr val="193353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3609975" y="3429000"/>
                <a:ext cx="1504950" cy="647700"/>
              </a:xfrm>
              <a:custGeom>
                <a:avLst/>
                <a:gdLst/>
                <a:ahLst/>
                <a:cxnLst>
                  <a:cxn ang="0">
                    <a:pos x="33" y="903"/>
                  </a:cxn>
                  <a:cxn ang="0">
                    <a:pos x="70" y="855"/>
                  </a:cxn>
                  <a:cxn ang="0">
                    <a:pos x="103" y="785"/>
                  </a:cxn>
                  <a:cxn ang="0">
                    <a:pos x="303" y="682"/>
                  </a:cxn>
                  <a:cxn ang="0">
                    <a:pos x="380" y="596"/>
                  </a:cxn>
                  <a:cxn ang="0">
                    <a:pos x="417" y="580"/>
                  </a:cxn>
                  <a:cxn ang="0">
                    <a:pos x="455" y="547"/>
                  </a:cxn>
                  <a:cxn ang="0">
                    <a:pos x="504" y="536"/>
                  </a:cxn>
                  <a:cxn ang="0">
                    <a:pos x="612" y="492"/>
                  </a:cxn>
                  <a:cxn ang="0">
                    <a:pos x="705" y="362"/>
                  </a:cxn>
                  <a:cxn ang="0">
                    <a:pos x="715" y="287"/>
                  </a:cxn>
                  <a:cxn ang="0">
                    <a:pos x="791" y="281"/>
                  </a:cxn>
                  <a:cxn ang="0">
                    <a:pos x="922" y="271"/>
                  </a:cxn>
                  <a:cxn ang="0">
                    <a:pos x="2450" y="11"/>
                  </a:cxn>
                  <a:cxn ang="0">
                    <a:pos x="2487" y="44"/>
                  </a:cxn>
                  <a:cxn ang="0">
                    <a:pos x="2531" y="109"/>
                  </a:cxn>
                  <a:cxn ang="0">
                    <a:pos x="2509" y="109"/>
                  </a:cxn>
                  <a:cxn ang="0">
                    <a:pos x="2460" y="109"/>
                  </a:cxn>
                  <a:cxn ang="0">
                    <a:pos x="2455" y="136"/>
                  </a:cxn>
                  <a:cxn ang="0">
                    <a:pos x="2341" y="206"/>
                  </a:cxn>
                  <a:cxn ang="0">
                    <a:pos x="2287" y="255"/>
                  </a:cxn>
                  <a:cxn ang="0">
                    <a:pos x="2357" y="227"/>
                  </a:cxn>
                  <a:cxn ang="0">
                    <a:pos x="2476" y="200"/>
                  </a:cxn>
                  <a:cxn ang="0">
                    <a:pos x="2482" y="244"/>
                  </a:cxn>
                  <a:cxn ang="0">
                    <a:pos x="2515" y="233"/>
                  </a:cxn>
                  <a:cxn ang="0">
                    <a:pos x="2580" y="233"/>
                  </a:cxn>
                  <a:cxn ang="0">
                    <a:pos x="2590" y="325"/>
                  </a:cxn>
                  <a:cxn ang="0">
                    <a:pos x="2541" y="390"/>
                  </a:cxn>
                  <a:cxn ang="0">
                    <a:pos x="2466" y="439"/>
                  </a:cxn>
                  <a:cxn ang="0">
                    <a:pos x="2395" y="433"/>
                  </a:cxn>
                  <a:cxn ang="0">
                    <a:pos x="2379" y="401"/>
                  </a:cxn>
                  <a:cxn ang="0">
                    <a:pos x="2352" y="395"/>
                  </a:cxn>
                  <a:cxn ang="0">
                    <a:pos x="2346" y="450"/>
                  </a:cxn>
                  <a:cxn ang="0">
                    <a:pos x="2401" y="492"/>
                  </a:cxn>
                  <a:cxn ang="0">
                    <a:pos x="2341" y="601"/>
                  </a:cxn>
                  <a:cxn ang="0">
                    <a:pos x="2271" y="601"/>
                  </a:cxn>
                  <a:cxn ang="0">
                    <a:pos x="2346" y="617"/>
                  </a:cxn>
                  <a:cxn ang="0">
                    <a:pos x="2444" y="563"/>
                  </a:cxn>
                  <a:cxn ang="0">
                    <a:pos x="2460" y="628"/>
                  </a:cxn>
                  <a:cxn ang="0">
                    <a:pos x="2341" y="703"/>
                  </a:cxn>
                  <a:cxn ang="0">
                    <a:pos x="2211" y="796"/>
                  </a:cxn>
                  <a:cxn ang="0">
                    <a:pos x="2152" y="849"/>
                  </a:cxn>
                  <a:cxn ang="0">
                    <a:pos x="2071" y="1044"/>
                  </a:cxn>
                  <a:cxn ang="0">
                    <a:pos x="1908" y="1098"/>
                  </a:cxn>
                  <a:cxn ang="0">
                    <a:pos x="1159" y="887"/>
                  </a:cxn>
                  <a:cxn ang="0">
                    <a:pos x="1062" y="806"/>
                  </a:cxn>
                  <a:cxn ang="0">
                    <a:pos x="1057" y="773"/>
                  </a:cxn>
                  <a:cxn ang="0">
                    <a:pos x="645" y="828"/>
                  </a:cxn>
                  <a:cxn ang="0">
                    <a:pos x="536" y="882"/>
                  </a:cxn>
                </a:cxnLst>
                <a:rect l="0" t="0" r="r" b="b"/>
                <a:pathLst>
                  <a:path w="2596" h="1109">
                    <a:moveTo>
                      <a:pt x="0" y="990"/>
                    </a:moveTo>
                    <a:lnTo>
                      <a:pt x="5" y="898"/>
                    </a:lnTo>
                    <a:lnTo>
                      <a:pt x="33" y="903"/>
                    </a:lnTo>
                    <a:lnTo>
                      <a:pt x="49" y="898"/>
                    </a:lnTo>
                    <a:lnTo>
                      <a:pt x="70" y="877"/>
                    </a:lnTo>
                    <a:lnTo>
                      <a:pt x="70" y="855"/>
                    </a:lnTo>
                    <a:lnTo>
                      <a:pt x="70" y="833"/>
                    </a:lnTo>
                    <a:lnTo>
                      <a:pt x="76" y="812"/>
                    </a:lnTo>
                    <a:lnTo>
                      <a:pt x="103" y="785"/>
                    </a:lnTo>
                    <a:lnTo>
                      <a:pt x="163" y="763"/>
                    </a:lnTo>
                    <a:lnTo>
                      <a:pt x="233" y="741"/>
                    </a:lnTo>
                    <a:lnTo>
                      <a:pt x="303" y="682"/>
                    </a:lnTo>
                    <a:lnTo>
                      <a:pt x="331" y="671"/>
                    </a:lnTo>
                    <a:lnTo>
                      <a:pt x="374" y="633"/>
                    </a:lnTo>
                    <a:lnTo>
                      <a:pt x="380" y="596"/>
                    </a:lnTo>
                    <a:lnTo>
                      <a:pt x="391" y="596"/>
                    </a:lnTo>
                    <a:lnTo>
                      <a:pt x="407" y="596"/>
                    </a:lnTo>
                    <a:lnTo>
                      <a:pt x="417" y="580"/>
                    </a:lnTo>
                    <a:lnTo>
                      <a:pt x="423" y="568"/>
                    </a:lnTo>
                    <a:lnTo>
                      <a:pt x="450" y="547"/>
                    </a:lnTo>
                    <a:lnTo>
                      <a:pt x="455" y="547"/>
                    </a:lnTo>
                    <a:lnTo>
                      <a:pt x="477" y="563"/>
                    </a:lnTo>
                    <a:lnTo>
                      <a:pt x="499" y="547"/>
                    </a:lnTo>
                    <a:lnTo>
                      <a:pt x="504" y="536"/>
                    </a:lnTo>
                    <a:lnTo>
                      <a:pt x="536" y="509"/>
                    </a:lnTo>
                    <a:lnTo>
                      <a:pt x="564" y="498"/>
                    </a:lnTo>
                    <a:lnTo>
                      <a:pt x="612" y="492"/>
                    </a:lnTo>
                    <a:lnTo>
                      <a:pt x="661" y="411"/>
                    </a:lnTo>
                    <a:lnTo>
                      <a:pt x="705" y="385"/>
                    </a:lnTo>
                    <a:lnTo>
                      <a:pt x="705" y="362"/>
                    </a:lnTo>
                    <a:lnTo>
                      <a:pt x="715" y="341"/>
                    </a:lnTo>
                    <a:lnTo>
                      <a:pt x="705" y="314"/>
                    </a:lnTo>
                    <a:lnTo>
                      <a:pt x="715" y="287"/>
                    </a:lnTo>
                    <a:lnTo>
                      <a:pt x="715" y="281"/>
                    </a:lnTo>
                    <a:lnTo>
                      <a:pt x="796" y="265"/>
                    </a:lnTo>
                    <a:lnTo>
                      <a:pt x="791" y="281"/>
                    </a:lnTo>
                    <a:lnTo>
                      <a:pt x="873" y="271"/>
                    </a:lnTo>
                    <a:lnTo>
                      <a:pt x="905" y="265"/>
                    </a:lnTo>
                    <a:lnTo>
                      <a:pt x="922" y="271"/>
                    </a:lnTo>
                    <a:lnTo>
                      <a:pt x="1696" y="141"/>
                    </a:lnTo>
                    <a:lnTo>
                      <a:pt x="2439" y="0"/>
                    </a:lnTo>
                    <a:lnTo>
                      <a:pt x="2450" y="11"/>
                    </a:lnTo>
                    <a:lnTo>
                      <a:pt x="2455" y="23"/>
                    </a:lnTo>
                    <a:lnTo>
                      <a:pt x="2476" y="39"/>
                    </a:lnTo>
                    <a:lnTo>
                      <a:pt x="2487" y="44"/>
                    </a:lnTo>
                    <a:lnTo>
                      <a:pt x="2504" y="60"/>
                    </a:lnTo>
                    <a:lnTo>
                      <a:pt x="2515" y="71"/>
                    </a:lnTo>
                    <a:lnTo>
                      <a:pt x="2531" y="109"/>
                    </a:lnTo>
                    <a:lnTo>
                      <a:pt x="2525" y="120"/>
                    </a:lnTo>
                    <a:lnTo>
                      <a:pt x="2515" y="120"/>
                    </a:lnTo>
                    <a:lnTo>
                      <a:pt x="2509" y="109"/>
                    </a:lnTo>
                    <a:lnTo>
                      <a:pt x="2487" y="114"/>
                    </a:lnTo>
                    <a:lnTo>
                      <a:pt x="2471" y="114"/>
                    </a:lnTo>
                    <a:lnTo>
                      <a:pt x="2460" y="109"/>
                    </a:lnTo>
                    <a:lnTo>
                      <a:pt x="2450" y="114"/>
                    </a:lnTo>
                    <a:lnTo>
                      <a:pt x="2455" y="125"/>
                    </a:lnTo>
                    <a:lnTo>
                      <a:pt x="2455" y="136"/>
                    </a:lnTo>
                    <a:lnTo>
                      <a:pt x="2385" y="169"/>
                    </a:lnTo>
                    <a:lnTo>
                      <a:pt x="2368" y="184"/>
                    </a:lnTo>
                    <a:lnTo>
                      <a:pt x="2341" y="206"/>
                    </a:lnTo>
                    <a:lnTo>
                      <a:pt x="2297" y="216"/>
                    </a:lnTo>
                    <a:lnTo>
                      <a:pt x="2287" y="244"/>
                    </a:lnTo>
                    <a:lnTo>
                      <a:pt x="2287" y="255"/>
                    </a:lnTo>
                    <a:lnTo>
                      <a:pt x="2297" y="255"/>
                    </a:lnTo>
                    <a:lnTo>
                      <a:pt x="2314" y="249"/>
                    </a:lnTo>
                    <a:lnTo>
                      <a:pt x="2357" y="227"/>
                    </a:lnTo>
                    <a:lnTo>
                      <a:pt x="2406" y="216"/>
                    </a:lnTo>
                    <a:lnTo>
                      <a:pt x="2434" y="200"/>
                    </a:lnTo>
                    <a:lnTo>
                      <a:pt x="2476" y="200"/>
                    </a:lnTo>
                    <a:lnTo>
                      <a:pt x="2482" y="206"/>
                    </a:lnTo>
                    <a:lnTo>
                      <a:pt x="2476" y="233"/>
                    </a:lnTo>
                    <a:lnTo>
                      <a:pt x="2482" y="244"/>
                    </a:lnTo>
                    <a:lnTo>
                      <a:pt x="2493" y="255"/>
                    </a:lnTo>
                    <a:lnTo>
                      <a:pt x="2509" y="249"/>
                    </a:lnTo>
                    <a:lnTo>
                      <a:pt x="2515" y="233"/>
                    </a:lnTo>
                    <a:lnTo>
                      <a:pt x="2541" y="200"/>
                    </a:lnTo>
                    <a:lnTo>
                      <a:pt x="2564" y="200"/>
                    </a:lnTo>
                    <a:lnTo>
                      <a:pt x="2580" y="233"/>
                    </a:lnTo>
                    <a:lnTo>
                      <a:pt x="2585" y="297"/>
                    </a:lnTo>
                    <a:lnTo>
                      <a:pt x="2596" y="314"/>
                    </a:lnTo>
                    <a:lnTo>
                      <a:pt x="2590" y="325"/>
                    </a:lnTo>
                    <a:lnTo>
                      <a:pt x="2553" y="352"/>
                    </a:lnTo>
                    <a:lnTo>
                      <a:pt x="2541" y="374"/>
                    </a:lnTo>
                    <a:lnTo>
                      <a:pt x="2541" y="390"/>
                    </a:lnTo>
                    <a:lnTo>
                      <a:pt x="2509" y="417"/>
                    </a:lnTo>
                    <a:lnTo>
                      <a:pt x="2487" y="422"/>
                    </a:lnTo>
                    <a:lnTo>
                      <a:pt x="2466" y="439"/>
                    </a:lnTo>
                    <a:lnTo>
                      <a:pt x="2417" y="433"/>
                    </a:lnTo>
                    <a:lnTo>
                      <a:pt x="2401" y="427"/>
                    </a:lnTo>
                    <a:lnTo>
                      <a:pt x="2395" y="433"/>
                    </a:lnTo>
                    <a:lnTo>
                      <a:pt x="2390" y="433"/>
                    </a:lnTo>
                    <a:lnTo>
                      <a:pt x="2379" y="411"/>
                    </a:lnTo>
                    <a:lnTo>
                      <a:pt x="2379" y="401"/>
                    </a:lnTo>
                    <a:lnTo>
                      <a:pt x="2374" y="390"/>
                    </a:lnTo>
                    <a:lnTo>
                      <a:pt x="2357" y="390"/>
                    </a:lnTo>
                    <a:lnTo>
                      <a:pt x="2352" y="395"/>
                    </a:lnTo>
                    <a:lnTo>
                      <a:pt x="2357" y="444"/>
                    </a:lnTo>
                    <a:lnTo>
                      <a:pt x="2352" y="455"/>
                    </a:lnTo>
                    <a:lnTo>
                      <a:pt x="2346" y="450"/>
                    </a:lnTo>
                    <a:lnTo>
                      <a:pt x="2357" y="471"/>
                    </a:lnTo>
                    <a:lnTo>
                      <a:pt x="2379" y="471"/>
                    </a:lnTo>
                    <a:lnTo>
                      <a:pt x="2401" y="492"/>
                    </a:lnTo>
                    <a:lnTo>
                      <a:pt x="2385" y="520"/>
                    </a:lnTo>
                    <a:lnTo>
                      <a:pt x="2395" y="531"/>
                    </a:lnTo>
                    <a:lnTo>
                      <a:pt x="2341" y="601"/>
                    </a:lnTo>
                    <a:lnTo>
                      <a:pt x="2320" y="606"/>
                    </a:lnTo>
                    <a:lnTo>
                      <a:pt x="2292" y="601"/>
                    </a:lnTo>
                    <a:lnTo>
                      <a:pt x="2271" y="601"/>
                    </a:lnTo>
                    <a:lnTo>
                      <a:pt x="2265" y="606"/>
                    </a:lnTo>
                    <a:lnTo>
                      <a:pt x="2281" y="622"/>
                    </a:lnTo>
                    <a:lnTo>
                      <a:pt x="2346" y="617"/>
                    </a:lnTo>
                    <a:lnTo>
                      <a:pt x="2385" y="606"/>
                    </a:lnTo>
                    <a:lnTo>
                      <a:pt x="2439" y="580"/>
                    </a:lnTo>
                    <a:lnTo>
                      <a:pt x="2444" y="563"/>
                    </a:lnTo>
                    <a:lnTo>
                      <a:pt x="2460" y="563"/>
                    </a:lnTo>
                    <a:lnTo>
                      <a:pt x="2476" y="585"/>
                    </a:lnTo>
                    <a:lnTo>
                      <a:pt x="2460" y="628"/>
                    </a:lnTo>
                    <a:lnTo>
                      <a:pt x="2411" y="682"/>
                    </a:lnTo>
                    <a:lnTo>
                      <a:pt x="2362" y="692"/>
                    </a:lnTo>
                    <a:lnTo>
                      <a:pt x="2341" y="703"/>
                    </a:lnTo>
                    <a:lnTo>
                      <a:pt x="2281" y="708"/>
                    </a:lnTo>
                    <a:lnTo>
                      <a:pt x="2233" y="790"/>
                    </a:lnTo>
                    <a:lnTo>
                      <a:pt x="2211" y="796"/>
                    </a:lnTo>
                    <a:lnTo>
                      <a:pt x="2211" y="806"/>
                    </a:lnTo>
                    <a:lnTo>
                      <a:pt x="2211" y="812"/>
                    </a:lnTo>
                    <a:lnTo>
                      <a:pt x="2152" y="849"/>
                    </a:lnTo>
                    <a:lnTo>
                      <a:pt x="2119" y="887"/>
                    </a:lnTo>
                    <a:lnTo>
                      <a:pt x="2092" y="963"/>
                    </a:lnTo>
                    <a:lnTo>
                      <a:pt x="2071" y="1044"/>
                    </a:lnTo>
                    <a:lnTo>
                      <a:pt x="2059" y="1066"/>
                    </a:lnTo>
                    <a:lnTo>
                      <a:pt x="2027" y="1077"/>
                    </a:lnTo>
                    <a:lnTo>
                      <a:pt x="1908" y="1098"/>
                    </a:lnTo>
                    <a:lnTo>
                      <a:pt x="1897" y="1109"/>
                    </a:lnTo>
                    <a:lnTo>
                      <a:pt x="1496" y="844"/>
                    </a:lnTo>
                    <a:lnTo>
                      <a:pt x="1159" y="887"/>
                    </a:lnTo>
                    <a:lnTo>
                      <a:pt x="1154" y="838"/>
                    </a:lnTo>
                    <a:lnTo>
                      <a:pt x="1094" y="790"/>
                    </a:lnTo>
                    <a:lnTo>
                      <a:pt x="1062" y="806"/>
                    </a:lnTo>
                    <a:lnTo>
                      <a:pt x="1052" y="796"/>
                    </a:lnTo>
                    <a:lnTo>
                      <a:pt x="1057" y="779"/>
                    </a:lnTo>
                    <a:lnTo>
                      <a:pt x="1057" y="773"/>
                    </a:lnTo>
                    <a:lnTo>
                      <a:pt x="661" y="817"/>
                    </a:lnTo>
                    <a:lnTo>
                      <a:pt x="650" y="812"/>
                    </a:lnTo>
                    <a:lnTo>
                      <a:pt x="645" y="828"/>
                    </a:lnTo>
                    <a:lnTo>
                      <a:pt x="564" y="866"/>
                    </a:lnTo>
                    <a:lnTo>
                      <a:pt x="564" y="882"/>
                    </a:lnTo>
                    <a:lnTo>
                      <a:pt x="536" y="882"/>
                    </a:lnTo>
                    <a:lnTo>
                      <a:pt x="445" y="926"/>
                    </a:lnTo>
                    <a:lnTo>
                      <a:pt x="0" y="990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13" name="SC"/>
              <p:cNvSpPr>
                <a:spLocks/>
              </p:cNvSpPr>
              <p:nvPr/>
            </p:nvSpPr>
            <p:spPr bwMode="auto">
              <a:xfrm>
                <a:off x="3838575" y="3886200"/>
                <a:ext cx="857250" cy="647700"/>
              </a:xfrm>
              <a:custGeom>
                <a:avLst/>
                <a:gdLst/>
                <a:ahLst/>
                <a:cxnLst>
                  <a:cxn ang="0">
                    <a:pos x="894" y="1131"/>
                  </a:cxn>
                  <a:cxn ang="0">
                    <a:pos x="834" y="1114"/>
                  </a:cxn>
                  <a:cxn ang="0">
                    <a:pos x="807" y="1023"/>
                  </a:cxn>
                  <a:cxn ang="0">
                    <a:pos x="726" y="952"/>
                  </a:cxn>
                  <a:cxn ang="0">
                    <a:pos x="672" y="845"/>
                  </a:cxn>
                  <a:cxn ang="0">
                    <a:pos x="628" y="791"/>
                  </a:cxn>
                  <a:cxn ang="0">
                    <a:pos x="542" y="726"/>
                  </a:cxn>
                  <a:cxn ang="0">
                    <a:pos x="509" y="682"/>
                  </a:cxn>
                  <a:cxn ang="0">
                    <a:pos x="477" y="634"/>
                  </a:cxn>
                  <a:cxn ang="0">
                    <a:pos x="330" y="531"/>
                  </a:cxn>
                  <a:cxn ang="0">
                    <a:pos x="276" y="487"/>
                  </a:cxn>
                  <a:cxn ang="0">
                    <a:pos x="211" y="390"/>
                  </a:cxn>
                  <a:cxn ang="0">
                    <a:pos x="167" y="341"/>
                  </a:cxn>
                  <a:cxn ang="0">
                    <a:pos x="22" y="288"/>
                  </a:cxn>
                  <a:cxn ang="0">
                    <a:pos x="27" y="206"/>
                  </a:cxn>
                  <a:cxn ang="0">
                    <a:pos x="65" y="169"/>
                  </a:cxn>
                  <a:cxn ang="0">
                    <a:pos x="60" y="153"/>
                  </a:cxn>
                  <a:cxn ang="0">
                    <a:pos x="179" y="109"/>
                  </a:cxn>
                  <a:cxn ang="0">
                    <a:pos x="260" y="55"/>
                  </a:cxn>
                  <a:cxn ang="0">
                    <a:pos x="276" y="44"/>
                  </a:cxn>
                  <a:cxn ang="0">
                    <a:pos x="672" y="6"/>
                  </a:cxn>
                  <a:cxn ang="0">
                    <a:pos x="677" y="33"/>
                  </a:cxn>
                  <a:cxn ang="0">
                    <a:pos x="769" y="65"/>
                  </a:cxn>
                  <a:cxn ang="0">
                    <a:pos x="1111" y="71"/>
                  </a:cxn>
                  <a:cxn ang="0">
                    <a:pos x="1495" y="347"/>
                  </a:cxn>
                  <a:cxn ang="0">
                    <a:pos x="1435" y="406"/>
                  </a:cxn>
                  <a:cxn ang="0">
                    <a:pos x="1371" y="509"/>
                  </a:cxn>
                  <a:cxn ang="0">
                    <a:pos x="1360" y="590"/>
                  </a:cxn>
                  <a:cxn ang="0">
                    <a:pos x="1349" y="639"/>
                  </a:cxn>
                  <a:cxn ang="0">
                    <a:pos x="1316" y="661"/>
                  </a:cxn>
                  <a:cxn ang="0">
                    <a:pos x="1279" y="698"/>
                  </a:cxn>
                  <a:cxn ang="0">
                    <a:pos x="1241" y="758"/>
                  </a:cxn>
                  <a:cxn ang="0">
                    <a:pos x="1165" y="833"/>
                  </a:cxn>
                  <a:cxn ang="0">
                    <a:pos x="1105" y="882"/>
                  </a:cxn>
                  <a:cxn ang="0">
                    <a:pos x="1062" y="920"/>
                  </a:cxn>
                  <a:cxn ang="0">
                    <a:pos x="1013" y="942"/>
                  </a:cxn>
                  <a:cxn ang="0">
                    <a:pos x="1007" y="968"/>
                  </a:cxn>
                  <a:cxn ang="0">
                    <a:pos x="991" y="1001"/>
                  </a:cxn>
                  <a:cxn ang="0">
                    <a:pos x="943" y="1023"/>
                  </a:cxn>
                  <a:cxn ang="0">
                    <a:pos x="937" y="1033"/>
                  </a:cxn>
                  <a:cxn ang="0">
                    <a:pos x="948" y="1050"/>
                  </a:cxn>
                  <a:cxn ang="0">
                    <a:pos x="953" y="1066"/>
                  </a:cxn>
                  <a:cxn ang="0">
                    <a:pos x="916" y="1104"/>
                  </a:cxn>
                  <a:cxn ang="0">
                    <a:pos x="905" y="1131"/>
                  </a:cxn>
                </a:cxnLst>
                <a:rect l="0" t="0" r="r" b="b"/>
                <a:pathLst>
                  <a:path w="1512" h="1131">
                    <a:moveTo>
                      <a:pt x="905" y="1131"/>
                    </a:moveTo>
                    <a:lnTo>
                      <a:pt x="894" y="1131"/>
                    </a:lnTo>
                    <a:lnTo>
                      <a:pt x="851" y="1126"/>
                    </a:lnTo>
                    <a:lnTo>
                      <a:pt x="834" y="1114"/>
                    </a:lnTo>
                    <a:lnTo>
                      <a:pt x="829" y="1098"/>
                    </a:lnTo>
                    <a:lnTo>
                      <a:pt x="807" y="1023"/>
                    </a:lnTo>
                    <a:lnTo>
                      <a:pt x="769" y="974"/>
                    </a:lnTo>
                    <a:lnTo>
                      <a:pt x="726" y="952"/>
                    </a:lnTo>
                    <a:lnTo>
                      <a:pt x="699" y="877"/>
                    </a:lnTo>
                    <a:lnTo>
                      <a:pt x="672" y="845"/>
                    </a:lnTo>
                    <a:lnTo>
                      <a:pt x="656" y="801"/>
                    </a:lnTo>
                    <a:lnTo>
                      <a:pt x="628" y="791"/>
                    </a:lnTo>
                    <a:lnTo>
                      <a:pt x="579" y="768"/>
                    </a:lnTo>
                    <a:lnTo>
                      <a:pt x="542" y="726"/>
                    </a:lnTo>
                    <a:lnTo>
                      <a:pt x="509" y="704"/>
                    </a:lnTo>
                    <a:lnTo>
                      <a:pt x="509" y="682"/>
                    </a:lnTo>
                    <a:lnTo>
                      <a:pt x="493" y="650"/>
                    </a:lnTo>
                    <a:lnTo>
                      <a:pt x="477" y="634"/>
                    </a:lnTo>
                    <a:lnTo>
                      <a:pt x="428" y="617"/>
                    </a:lnTo>
                    <a:lnTo>
                      <a:pt x="330" y="531"/>
                    </a:lnTo>
                    <a:lnTo>
                      <a:pt x="287" y="515"/>
                    </a:lnTo>
                    <a:lnTo>
                      <a:pt x="276" y="487"/>
                    </a:lnTo>
                    <a:lnTo>
                      <a:pt x="239" y="450"/>
                    </a:lnTo>
                    <a:lnTo>
                      <a:pt x="211" y="390"/>
                    </a:lnTo>
                    <a:lnTo>
                      <a:pt x="179" y="358"/>
                    </a:lnTo>
                    <a:lnTo>
                      <a:pt x="167" y="341"/>
                    </a:lnTo>
                    <a:lnTo>
                      <a:pt x="108" y="331"/>
                    </a:lnTo>
                    <a:lnTo>
                      <a:pt x="22" y="288"/>
                    </a:lnTo>
                    <a:lnTo>
                      <a:pt x="0" y="266"/>
                    </a:lnTo>
                    <a:lnTo>
                      <a:pt x="27" y="206"/>
                    </a:lnTo>
                    <a:lnTo>
                      <a:pt x="48" y="190"/>
                    </a:lnTo>
                    <a:lnTo>
                      <a:pt x="65" y="169"/>
                    </a:lnTo>
                    <a:lnTo>
                      <a:pt x="65" y="158"/>
                    </a:lnTo>
                    <a:lnTo>
                      <a:pt x="60" y="153"/>
                    </a:lnTo>
                    <a:lnTo>
                      <a:pt x="151" y="109"/>
                    </a:lnTo>
                    <a:lnTo>
                      <a:pt x="179" y="109"/>
                    </a:lnTo>
                    <a:lnTo>
                      <a:pt x="179" y="93"/>
                    </a:lnTo>
                    <a:lnTo>
                      <a:pt x="260" y="55"/>
                    </a:lnTo>
                    <a:lnTo>
                      <a:pt x="265" y="39"/>
                    </a:lnTo>
                    <a:lnTo>
                      <a:pt x="276" y="44"/>
                    </a:lnTo>
                    <a:lnTo>
                      <a:pt x="672" y="0"/>
                    </a:lnTo>
                    <a:lnTo>
                      <a:pt x="672" y="6"/>
                    </a:lnTo>
                    <a:lnTo>
                      <a:pt x="667" y="23"/>
                    </a:lnTo>
                    <a:lnTo>
                      <a:pt x="677" y="33"/>
                    </a:lnTo>
                    <a:lnTo>
                      <a:pt x="709" y="17"/>
                    </a:lnTo>
                    <a:lnTo>
                      <a:pt x="769" y="65"/>
                    </a:lnTo>
                    <a:lnTo>
                      <a:pt x="774" y="114"/>
                    </a:lnTo>
                    <a:lnTo>
                      <a:pt x="1111" y="71"/>
                    </a:lnTo>
                    <a:lnTo>
                      <a:pt x="1512" y="336"/>
                    </a:lnTo>
                    <a:lnTo>
                      <a:pt x="1495" y="347"/>
                    </a:lnTo>
                    <a:lnTo>
                      <a:pt x="1463" y="369"/>
                    </a:lnTo>
                    <a:lnTo>
                      <a:pt x="1435" y="406"/>
                    </a:lnTo>
                    <a:lnTo>
                      <a:pt x="1388" y="482"/>
                    </a:lnTo>
                    <a:lnTo>
                      <a:pt x="1371" y="509"/>
                    </a:lnTo>
                    <a:lnTo>
                      <a:pt x="1355" y="552"/>
                    </a:lnTo>
                    <a:lnTo>
                      <a:pt x="1360" y="590"/>
                    </a:lnTo>
                    <a:lnTo>
                      <a:pt x="1360" y="628"/>
                    </a:lnTo>
                    <a:lnTo>
                      <a:pt x="1349" y="639"/>
                    </a:lnTo>
                    <a:lnTo>
                      <a:pt x="1339" y="655"/>
                    </a:lnTo>
                    <a:lnTo>
                      <a:pt x="1316" y="661"/>
                    </a:lnTo>
                    <a:lnTo>
                      <a:pt x="1300" y="677"/>
                    </a:lnTo>
                    <a:lnTo>
                      <a:pt x="1279" y="698"/>
                    </a:lnTo>
                    <a:lnTo>
                      <a:pt x="1257" y="731"/>
                    </a:lnTo>
                    <a:lnTo>
                      <a:pt x="1241" y="758"/>
                    </a:lnTo>
                    <a:lnTo>
                      <a:pt x="1192" y="791"/>
                    </a:lnTo>
                    <a:lnTo>
                      <a:pt x="1165" y="833"/>
                    </a:lnTo>
                    <a:lnTo>
                      <a:pt x="1137" y="861"/>
                    </a:lnTo>
                    <a:lnTo>
                      <a:pt x="1105" y="882"/>
                    </a:lnTo>
                    <a:lnTo>
                      <a:pt x="1084" y="903"/>
                    </a:lnTo>
                    <a:lnTo>
                      <a:pt x="1062" y="920"/>
                    </a:lnTo>
                    <a:lnTo>
                      <a:pt x="1035" y="936"/>
                    </a:lnTo>
                    <a:lnTo>
                      <a:pt x="1013" y="942"/>
                    </a:lnTo>
                    <a:lnTo>
                      <a:pt x="1007" y="958"/>
                    </a:lnTo>
                    <a:lnTo>
                      <a:pt x="1007" y="968"/>
                    </a:lnTo>
                    <a:lnTo>
                      <a:pt x="1002" y="974"/>
                    </a:lnTo>
                    <a:lnTo>
                      <a:pt x="991" y="1001"/>
                    </a:lnTo>
                    <a:lnTo>
                      <a:pt x="965" y="1023"/>
                    </a:lnTo>
                    <a:lnTo>
                      <a:pt x="943" y="1023"/>
                    </a:lnTo>
                    <a:lnTo>
                      <a:pt x="937" y="1028"/>
                    </a:lnTo>
                    <a:lnTo>
                      <a:pt x="937" y="1033"/>
                    </a:lnTo>
                    <a:lnTo>
                      <a:pt x="943" y="1044"/>
                    </a:lnTo>
                    <a:lnTo>
                      <a:pt x="948" y="1050"/>
                    </a:lnTo>
                    <a:lnTo>
                      <a:pt x="960" y="1050"/>
                    </a:lnTo>
                    <a:lnTo>
                      <a:pt x="953" y="1066"/>
                    </a:lnTo>
                    <a:lnTo>
                      <a:pt x="943" y="1077"/>
                    </a:lnTo>
                    <a:lnTo>
                      <a:pt x="916" y="1104"/>
                    </a:lnTo>
                    <a:lnTo>
                      <a:pt x="905" y="1121"/>
                    </a:lnTo>
                    <a:lnTo>
                      <a:pt x="905" y="1131"/>
                    </a:lnTo>
                    <a:close/>
                  </a:path>
                </a:pathLst>
              </a:custGeom>
              <a:solidFill>
                <a:srgbClr val="193353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3838575" y="3886200"/>
                <a:ext cx="857250" cy="647700"/>
              </a:xfrm>
              <a:custGeom>
                <a:avLst/>
                <a:gdLst/>
                <a:ahLst/>
                <a:cxnLst>
                  <a:cxn ang="0">
                    <a:pos x="894" y="1131"/>
                  </a:cxn>
                  <a:cxn ang="0">
                    <a:pos x="834" y="1114"/>
                  </a:cxn>
                  <a:cxn ang="0">
                    <a:pos x="807" y="1023"/>
                  </a:cxn>
                  <a:cxn ang="0">
                    <a:pos x="726" y="952"/>
                  </a:cxn>
                  <a:cxn ang="0">
                    <a:pos x="672" y="845"/>
                  </a:cxn>
                  <a:cxn ang="0">
                    <a:pos x="628" y="791"/>
                  </a:cxn>
                  <a:cxn ang="0">
                    <a:pos x="542" y="726"/>
                  </a:cxn>
                  <a:cxn ang="0">
                    <a:pos x="509" y="682"/>
                  </a:cxn>
                  <a:cxn ang="0">
                    <a:pos x="477" y="634"/>
                  </a:cxn>
                  <a:cxn ang="0">
                    <a:pos x="330" y="531"/>
                  </a:cxn>
                  <a:cxn ang="0">
                    <a:pos x="276" y="487"/>
                  </a:cxn>
                  <a:cxn ang="0">
                    <a:pos x="211" y="390"/>
                  </a:cxn>
                  <a:cxn ang="0">
                    <a:pos x="167" y="341"/>
                  </a:cxn>
                  <a:cxn ang="0">
                    <a:pos x="22" y="288"/>
                  </a:cxn>
                  <a:cxn ang="0">
                    <a:pos x="27" y="206"/>
                  </a:cxn>
                  <a:cxn ang="0">
                    <a:pos x="65" y="169"/>
                  </a:cxn>
                  <a:cxn ang="0">
                    <a:pos x="60" y="153"/>
                  </a:cxn>
                  <a:cxn ang="0">
                    <a:pos x="179" y="109"/>
                  </a:cxn>
                  <a:cxn ang="0">
                    <a:pos x="260" y="55"/>
                  </a:cxn>
                  <a:cxn ang="0">
                    <a:pos x="276" y="44"/>
                  </a:cxn>
                  <a:cxn ang="0">
                    <a:pos x="672" y="6"/>
                  </a:cxn>
                  <a:cxn ang="0">
                    <a:pos x="677" y="33"/>
                  </a:cxn>
                  <a:cxn ang="0">
                    <a:pos x="769" y="65"/>
                  </a:cxn>
                  <a:cxn ang="0">
                    <a:pos x="1111" y="71"/>
                  </a:cxn>
                  <a:cxn ang="0">
                    <a:pos x="1495" y="347"/>
                  </a:cxn>
                  <a:cxn ang="0">
                    <a:pos x="1435" y="406"/>
                  </a:cxn>
                  <a:cxn ang="0">
                    <a:pos x="1371" y="509"/>
                  </a:cxn>
                  <a:cxn ang="0">
                    <a:pos x="1360" y="590"/>
                  </a:cxn>
                  <a:cxn ang="0">
                    <a:pos x="1349" y="639"/>
                  </a:cxn>
                  <a:cxn ang="0">
                    <a:pos x="1316" y="661"/>
                  </a:cxn>
                  <a:cxn ang="0">
                    <a:pos x="1279" y="698"/>
                  </a:cxn>
                  <a:cxn ang="0">
                    <a:pos x="1241" y="758"/>
                  </a:cxn>
                  <a:cxn ang="0">
                    <a:pos x="1165" y="833"/>
                  </a:cxn>
                  <a:cxn ang="0">
                    <a:pos x="1105" y="882"/>
                  </a:cxn>
                  <a:cxn ang="0">
                    <a:pos x="1062" y="920"/>
                  </a:cxn>
                  <a:cxn ang="0">
                    <a:pos x="1013" y="942"/>
                  </a:cxn>
                  <a:cxn ang="0">
                    <a:pos x="1007" y="968"/>
                  </a:cxn>
                  <a:cxn ang="0">
                    <a:pos x="991" y="1001"/>
                  </a:cxn>
                  <a:cxn ang="0">
                    <a:pos x="943" y="1023"/>
                  </a:cxn>
                  <a:cxn ang="0">
                    <a:pos x="937" y="1033"/>
                  </a:cxn>
                  <a:cxn ang="0">
                    <a:pos x="948" y="1050"/>
                  </a:cxn>
                  <a:cxn ang="0">
                    <a:pos x="953" y="1066"/>
                  </a:cxn>
                  <a:cxn ang="0">
                    <a:pos x="916" y="1104"/>
                  </a:cxn>
                  <a:cxn ang="0">
                    <a:pos x="905" y="1131"/>
                  </a:cxn>
                </a:cxnLst>
                <a:rect l="0" t="0" r="r" b="b"/>
                <a:pathLst>
                  <a:path w="1512" h="1131">
                    <a:moveTo>
                      <a:pt x="905" y="1131"/>
                    </a:moveTo>
                    <a:lnTo>
                      <a:pt x="894" y="1131"/>
                    </a:lnTo>
                    <a:lnTo>
                      <a:pt x="851" y="1126"/>
                    </a:lnTo>
                    <a:lnTo>
                      <a:pt x="834" y="1114"/>
                    </a:lnTo>
                    <a:lnTo>
                      <a:pt x="829" y="1098"/>
                    </a:lnTo>
                    <a:lnTo>
                      <a:pt x="807" y="1023"/>
                    </a:lnTo>
                    <a:lnTo>
                      <a:pt x="769" y="974"/>
                    </a:lnTo>
                    <a:lnTo>
                      <a:pt x="726" y="952"/>
                    </a:lnTo>
                    <a:lnTo>
                      <a:pt x="699" y="877"/>
                    </a:lnTo>
                    <a:lnTo>
                      <a:pt x="672" y="845"/>
                    </a:lnTo>
                    <a:lnTo>
                      <a:pt x="656" y="801"/>
                    </a:lnTo>
                    <a:lnTo>
                      <a:pt x="628" y="791"/>
                    </a:lnTo>
                    <a:lnTo>
                      <a:pt x="579" y="768"/>
                    </a:lnTo>
                    <a:lnTo>
                      <a:pt x="542" y="726"/>
                    </a:lnTo>
                    <a:lnTo>
                      <a:pt x="509" y="704"/>
                    </a:lnTo>
                    <a:lnTo>
                      <a:pt x="509" y="682"/>
                    </a:lnTo>
                    <a:lnTo>
                      <a:pt x="493" y="650"/>
                    </a:lnTo>
                    <a:lnTo>
                      <a:pt x="477" y="634"/>
                    </a:lnTo>
                    <a:lnTo>
                      <a:pt x="428" y="617"/>
                    </a:lnTo>
                    <a:lnTo>
                      <a:pt x="330" y="531"/>
                    </a:lnTo>
                    <a:lnTo>
                      <a:pt x="287" y="515"/>
                    </a:lnTo>
                    <a:lnTo>
                      <a:pt x="276" y="487"/>
                    </a:lnTo>
                    <a:lnTo>
                      <a:pt x="239" y="450"/>
                    </a:lnTo>
                    <a:lnTo>
                      <a:pt x="211" y="390"/>
                    </a:lnTo>
                    <a:lnTo>
                      <a:pt x="179" y="358"/>
                    </a:lnTo>
                    <a:lnTo>
                      <a:pt x="167" y="341"/>
                    </a:lnTo>
                    <a:lnTo>
                      <a:pt x="108" y="331"/>
                    </a:lnTo>
                    <a:lnTo>
                      <a:pt x="22" y="288"/>
                    </a:lnTo>
                    <a:lnTo>
                      <a:pt x="0" y="266"/>
                    </a:lnTo>
                    <a:lnTo>
                      <a:pt x="27" y="206"/>
                    </a:lnTo>
                    <a:lnTo>
                      <a:pt x="48" y="190"/>
                    </a:lnTo>
                    <a:lnTo>
                      <a:pt x="65" y="169"/>
                    </a:lnTo>
                    <a:lnTo>
                      <a:pt x="65" y="158"/>
                    </a:lnTo>
                    <a:lnTo>
                      <a:pt x="60" y="153"/>
                    </a:lnTo>
                    <a:lnTo>
                      <a:pt x="151" y="109"/>
                    </a:lnTo>
                    <a:lnTo>
                      <a:pt x="179" y="109"/>
                    </a:lnTo>
                    <a:lnTo>
                      <a:pt x="179" y="93"/>
                    </a:lnTo>
                    <a:lnTo>
                      <a:pt x="260" y="55"/>
                    </a:lnTo>
                    <a:lnTo>
                      <a:pt x="265" y="39"/>
                    </a:lnTo>
                    <a:lnTo>
                      <a:pt x="276" y="44"/>
                    </a:lnTo>
                    <a:lnTo>
                      <a:pt x="672" y="0"/>
                    </a:lnTo>
                    <a:lnTo>
                      <a:pt x="672" y="6"/>
                    </a:lnTo>
                    <a:lnTo>
                      <a:pt x="667" y="23"/>
                    </a:lnTo>
                    <a:lnTo>
                      <a:pt x="677" y="33"/>
                    </a:lnTo>
                    <a:lnTo>
                      <a:pt x="709" y="17"/>
                    </a:lnTo>
                    <a:lnTo>
                      <a:pt x="769" y="65"/>
                    </a:lnTo>
                    <a:lnTo>
                      <a:pt x="774" y="114"/>
                    </a:lnTo>
                    <a:lnTo>
                      <a:pt x="1111" y="71"/>
                    </a:lnTo>
                    <a:lnTo>
                      <a:pt x="1512" y="336"/>
                    </a:lnTo>
                    <a:lnTo>
                      <a:pt x="1495" y="347"/>
                    </a:lnTo>
                    <a:lnTo>
                      <a:pt x="1463" y="369"/>
                    </a:lnTo>
                    <a:lnTo>
                      <a:pt x="1435" y="406"/>
                    </a:lnTo>
                    <a:lnTo>
                      <a:pt x="1388" y="482"/>
                    </a:lnTo>
                    <a:lnTo>
                      <a:pt x="1371" y="509"/>
                    </a:lnTo>
                    <a:lnTo>
                      <a:pt x="1355" y="552"/>
                    </a:lnTo>
                    <a:lnTo>
                      <a:pt x="1360" y="590"/>
                    </a:lnTo>
                    <a:lnTo>
                      <a:pt x="1360" y="628"/>
                    </a:lnTo>
                    <a:lnTo>
                      <a:pt x="1349" y="639"/>
                    </a:lnTo>
                    <a:lnTo>
                      <a:pt x="1339" y="655"/>
                    </a:lnTo>
                    <a:lnTo>
                      <a:pt x="1316" y="661"/>
                    </a:lnTo>
                    <a:lnTo>
                      <a:pt x="1300" y="677"/>
                    </a:lnTo>
                    <a:lnTo>
                      <a:pt x="1279" y="698"/>
                    </a:lnTo>
                    <a:lnTo>
                      <a:pt x="1257" y="731"/>
                    </a:lnTo>
                    <a:lnTo>
                      <a:pt x="1241" y="758"/>
                    </a:lnTo>
                    <a:lnTo>
                      <a:pt x="1192" y="791"/>
                    </a:lnTo>
                    <a:lnTo>
                      <a:pt x="1165" y="833"/>
                    </a:lnTo>
                    <a:lnTo>
                      <a:pt x="1137" y="861"/>
                    </a:lnTo>
                    <a:lnTo>
                      <a:pt x="1105" y="882"/>
                    </a:lnTo>
                    <a:lnTo>
                      <a:pt x="1084" y="903"/>
                    </a:lnTo>
                    <a:lnTo>
                      <a:pt x="1062" y="920"/>
                    </a:lnTo>
                    <a:lnTo>
                      <a:pt x="1035" y="936"/>
                    </a:lnTo>
                    <a:lnTo>
                      <a:pt x="1013" y="942"/>
                    </a:lnTo>
                    <a:lnTo>
                      <a:pt x="1007" y="958"/>
                    </a:lnTo>
                    <a:lnTo>
                      <a:pt x="1007" y="968"/>
                    </a:lnTo>
                    <a:lnTo>
                      <a:pt x="1002" y="974"/>
                    </a:lnTo>
                    <a:lnTo>
                      <a:pt x="991" y="1001"/>
                    </a:lnTo>
                    <a:lnTo>
                      <a:pt x="965" y="1023"/>
                    </a:lnTo>
                    <a:lnTo>
                      <a:pt x="943" y="1023"/>
                    </a:lnTo>
                    <a:lnTo>
                      <a:pt x="937" y="1028"/>
                    </a:lnTo>
                    <a:lnTo>
                      <a:pt x="937" y="1033"/>
                    </a:lnTo>
                    <a:lnTo>
                      <a:pt x="943" y="1044"/>
                    </a:lnTo>
                    <a:lnTo>
                      <a:pt x="948" y="1050"/>
                    </a:lnTo>
                    <a:lnTo>
                      <a:pt x="960" y="1050"/>
                    </a:lnTo>
                    <a:lnTo>
                      <a:pt x="953" y="1066"/>
                    </a:lnTo>
                    <a:lnTo>
                      <a:pt x="943" y="1077"/>
                    </a:lnTo>
                    <a:lnTo>
                      <a:pt x="916" y="1104"/>
                    </a:lnTo>
                    <a:lnTo>
                      <a:pt x="905" y="1121"/>
                    </a:lnTo>
                    <a:lnTo>
                      <a:pt x="905" y="1131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15" name="GA"/>
              <p:cNvSpPr>
                <a:spLocks/>
              </p:cNvSpPr>
              <p:nvPr/>
            </p:nvSpPr>
            <p:spPr bwMode="auto">
              <a:xfrm>
                <a:off x="3438525" y="3962400"/>
                <a:ext cx="933450" cy="971550"/>
              </a:xfrm>
              <a:custGeom>
                <a:avLst/>
                <a:gdLst/>
                <a:ahLst/>
                <a:cxnLst>
                  <a:cxn ang="0">
                    <a:pos x="218" y="870"/>
                  </a:cxn>
                  <a:cxn ang="0">
                    <a:pos x="256" y="945"/>
                  </a:cxn>
                  <a:cxn ang="0">
                    <a:pos x="298" y="989"/>
                  </a:cxn>
                  <a:cxn ang="0">
                    <a:pos x="304" y="1043"/>
                  </a:cxn>
                  <a:cxn ang="0">
                    <a:pos x="326" y="1086"/>
                  </a:cxn>
                  <a:cxn ang="0">
                    <a:pos x="298" y="1172"/>
                  </a:cxn>
                  <a:cxn ang="0">
                    <a:pos x="288" y="1286"/>
                  </a:cxn>
                  <a:cxn ang="0">
                    <a:pos x="314" y="1460"/>
                  </a:cxn>
                  <a:cxn ang="0">
                    <a:pos x="358" y="1541"/>
                  </a:cxn>
                  <a:cxn ang="0">
                    <a:pos x="391" y="1590"/>
                  </a:cxn>
                  <a:cxn ang="0">
                    <a:pos x="407" y="1643"/>
                  </a:cxn>
                  <a:cxn ang="0">
                    <a:pos x="1268" y="1632"/>
                  </a:cxn>
                  <a:cxn ang="0">
                    <a:pos x="1323" y="1653"/>
                  </a:cxn>
                  <a:cxn ang="0">
                    <a:pos x="1307" y="1530"/>
                  </a:cxn>
                  <a:cxn ang="0">
                    <a:pos x="1323" y="1486"/>
                  </a:cxn>
                  <a:cxn ang="0">
                    <a:pos x="1405" y="1497"/>
                  </a:cxn>
                  <a:cxn ang="0">
                    <a:pos x="1486" y="1492"/>
                  </a:cxn>
                  <a:cxn ang="0">
                    <a:pos x="1470" y="1400"/>
                  </a:cxn>
                  <a:cxn ang="0">
                    <a:pos x="1475" y="1330"/>
                  </a:cxn>
                  <a:cxn ang="0">
                    <a:pos x="1523" y="1145"/>
                  </a:cxn>
                  <a:cxn ang="0">
                    <a:pos x="1572" y="1038"/>
                  </a:cxn>
                  <a:cxn ang="0">
                    <a:pos x="1610" y="1005"/>
                  </a:cxn>
                  <a:cxn ang="0">
                    <a:pos x="1600" y="984"/>
                  </a:cxn>
                  <a:cxn ang="0">
                    <a:pos x="1583" y="978"/>
                  </a:cxn>
                  <a:cxn ang="0">
                    <a:pos x="1523" y="961"/>
                  </a:cxn>
                  <a:cxn ang="0">
                    <a:pos x="1496" y="870"/>
                  </a:cxn>
                  <a:cxn ang="0">
                    <a:pos x="1415" y="799"/>
                  </a:cxn>
                  <a:cxn ang="0">
                    <a:pos x="1361" y="692"/>
                  </a:cxn>
                  <a:cxn ang="0">
                    <a:pos x="1317" y="638"/>
                  </a:cxn>
                  <a:cxn ang="0">
                    <a:pos x="1231" y="573"/>
                  </a:cxn>
                  <a:cxn ang="0">
                    <a:pos x="1198" y="529"/>
                  </a:cxn>
                  <a:cxn ang="0">
                    <a:pos x="1166" y="481"/>
                  </a:cxn>
                  <a:cxn ang="0">
                    <a:pos x="1019" y="378"/>
                  </a:cxn>
                  <a:cxn ang="0">
                    <a:pos x="965" y="334"/>
                  </a:cxn>
                  <a:cxn ang="0">
                    <a:pos x="900" y="237"/>
                  </a:cxn>
                  <a:cxn ang="0">
                    <a:pos x="856" y="188"/>
                  </a:cxn>
                  <a:cxn ang="0">
                    <a:pos x="711" y="135"/>
                  </a:cxn>
                  <a:cxn ang="0">
                    <a:pos x="716" y="53"/>
                  </a:cxn>
                  <a:cxn ang="0">
                    <a:pos x="754" y="16"/>
                  </a:cxn>
                  <a:cxn ang="0">
                    <a:pos x="749" y="0"/>
                  </a:cxn>
                  <a:cxn ang="0">
                    <a:pos x="0" y="97"/>
                  </a:cxn>
                </a:cxnLst>
                <a:rect l="0" t="0" r="r" b="b"/>
                <a:pathLst>
                  <a:path w="1616" h="1653">
                    <a:moveTo>
                      <a:pt x="0" y="97"/>
                    </a:moveTo>
                    <a:lnTo>
                      <a:pt x="218" y="870"/>
                    </a:lnTo>
                    <a:lnTo>
                      <a:pt x="239" y="891"/>
                    </a:lnTo>
                    <a:lnTo>
                      <a:pt x="256" y="945"/>
                    </a:lnTo>
                    <a:lnTo>
                      <a:pt x="267" y="973"/>
                    </a:lnTo>
                    <a:lnTo>
                      <a:pt x="298" y="989"/>
                    </a:lnTo>
                    <a:lnTo>
                      <a:pt x="314" y="1010"/>
                    </a:lnTo>
                    <a:lnTo>
                      <a:pt x="304" y="1043"/>
                    </a:lnTo>
                    <a:lnTo>
                      <a:pt x="331" y="1075"/>
                    </a:lnTo>
                    <a:lnTo>
                      <a:pt x="326" y="1086"/>
                    </a:lnTo>
                    <a:lnTo>
                      <a:pt x="298" y="1124"/>
                    </a:lnTo>
                    <a:lnTo>
                      <a:pt x="298" y="1172"/>
                    </a:lnTo>
                    <a:lnTo>
                      <a:pt x="277" y="1221"/>
                    </a:lnTo>
                    <a:lnTo>
                      <a:pt x="288" y="1286"/>
                    </a:lnTo>
                    <a:lnTo>
                      <a:pt x="321" y="1367"/>
                    </a:lnTo>
                    <a:lnTo>
                      <a:pt x="314" y="1460"/>
                    </a:lnTo>
                    <a:lnTo>
                      <a:pt x="353" y="1518"/>
                    </a:lnTo>
                    <a:lnTo>
                      <a:pt x="358" y="1541"/>
                    </a:lnTo>
                    <a:lnTo>
                      <a:pt x="363" y="1562"/>
                    </a:lnTo>
                    <a:lnTo>
                      <a:pt x="391" y="1590"/>
                    </a:lnTo>
                    <a:lnTo>
                      <a:pt x="391" y="1616"/>
                    </a:lnTo>
                    <a:lnTo>
                      <a:pt x="407" y="1643"/>
                    </a:lnTo>
                    <a:lnTo>
                      <a:pt x="1258" y="1590"/>
                    </a:lnTo>
                    <a:lnTo>
                      <a:pt x="1268" y="1632"/>
                    </a:lnTo>
                    <a:lnTo>
                      <a:pt x="1285" y="1648"/>
                    </a:lnTo>
                    <a:lnTo>
                      <a:pt x="1323" y="1653"/>
                    </a:lnTo>
                    <a:lnTo>
                      <a:pt x="1333" y="1611"/>
                    </a:lnTo>
                    <a:lnTo>
                      <a:pt x="1307" y="1530"/>
                    </a:lnTo>
                    <a:lnTo>
                      <a:pt x="1312" y="1502"/>
                    </a:lnTo>
                    <a:lnTo>
                      <a:pt x="1323" y="1486"/>
                    </a:lnTo>
                    <a:lnTo>
                      <a:pt x="1345" y="1470"/>
                    </a:lnTo>
                    <a:lnTo>
                      <a:pt x="1405" y="1497"/>
                    </a:lnTo>
                    <a:lnTo>
                      <a:pt x="1458" y="1497"/>
                    </a:lnTo>
                    <a:lnTo>
                      <a:pt x="1486" y="1492"/>
                    </a:lnTo>
                    <a:lnTo>
                      <a:pt x="1480" y="1432"/>
                    </a:lnTo>
                    <a:lnTo>
                      <a:pt x="1470" y="1400"/>
                    </a:lnTo>
                    <a:lnTo>
                      <a:pt x="1470" y="1356"/>
                    </a:lnTo>
                    <a:lnTo>
                      <a:pt x="1475" y="1330"/>
                    </a:lnTo>
                    <a:lnTo>
                      <a:pt x="1518" y="1200"/>
                    </a:lnTo>
                    <a:lnTo>
                      <a:pt x="1523" y="1145"/>
                    </a:lnTo>
                    <a:lnTo>
                      <a:pt x="1545" y="1091"/>
                    </a:lnTo>
                    <a:lnTo>
                      <a:pt x="1572" y="1038"/>
                    </a:lnTo>
                    <a:lnTo>
                      <a:pt x="1600" y="1016"/>
                    </a:lnTo>
                    <a:lnTo>
                      <a:pt x="1610" y="1005"/>
                    </a:lnTo>
                    <a:lnTo>
                      <a:pt x="1616" y="989"/>
                    </a:lnTo>
                    <a:lnTo>
                      <a:pt x="1600" y="984"/>
                    </a:lnTo>
                    <a:lnTo>
                      <a:pt x="1594" y="978"/>
                    </a:lnTo>
                    <a:lnTo>
                      <a:pt x="1583" y="978"/>
                    </a:lnTo>
                    <a:lnTo>
                      <a:pt x="1540" y="973"/>
                    </a:lnTo>
                    <a:lnTo>
                      <a:pt x="1523" y="961"/>
                    </a:lnTo>
                    <a:lnTo>
                      <a:pt x="1518" y="945"/>
                    </a:lnTo>
                    <a:lnTo>
                      <a:pt x="1496" y="870"/>
                    </a:lnTo>
                    <a:lnTo>
                      <a:pt x="1458" y="821"/>
                    </a:lnTo>
                    <a:lnTo>
                      <a:pt x="1415" y="799"/>
                    </a:lnTo>
                    <a:lnTo>
                      <a:pt x="1388" y="724"/>
                    </a:lnTo>
                    <a:lnTo>
                      <a:pt x="1361" y="692"/>
                    </a:lnTo>
                    <a:lnTo>
                      <a:pt x="1345" y="648"/>
                    </a:lnTo>
                    <a:lnTo>
                      <a:pt x="1317" y="638"/>
                    </a:lnTo>
                    <a:lnTo>
                      <a:pt x="1268" y="615"/>
                    </a:lnTo>
                    <a:lnTo>
                      <a:pt x="1231" y="573"/>
                    </a:lnTo>
                    <a:lnTo>
                      <a:pt x="1198" y="551"/>
                    </a:lnTo>
                    <a:lnTo>
                      <a:pt x="1198" y="529"/>
                    </a:lnTo>
                    <a:lnTo>
                      <a:pt x="1182" y="497"/>
                    </a:lnTo>
                    <a:lnTo>
                      <a:pt x="1166" y="481"/>
                    </a:lnTo>
                    <a:lnTo>
                      <a:pt x="1117" y="464"/>
                    </a:lnTo>
                    <a:lnTo>
                      <a:pt x="1019" y="378"/>
                    </a:lnTo>
                    <a:lnTo>
                      <a:pt x="976" y="362"/>
                    </a:lnTo>
                    <a:lnTo>
                      <a:pt x="965" y="334"/>
                    </a:lnTo>
                    <a:lnTo>
                      <a:pt x="928" y="297"/>
                    </a:lnTo>
                    <a:lnTo>
                      <a:pt x="900" y="237"/>
                    </a:lnTo>
                    <a:lnTo>
                      <a:pt x="868" y="205"/>
                    </a:lnTo>
                    <a:lnTo>
                      <a:pt x="856" y="188"/>
                    </a:lnTo>
                    <a:lnTo>
                      <a:pt x="797" y="178"/>
                    </a:lnTo>
                    <a:lnTo>
                      <a:pt x="711" y="135"/>
                    </a:lnTo>
                    <a:lnTo>
                      <a:pt x="689" y="113"/>
                    </a:lnTo>
                    <a:lnTo>
                      <a:pt x="716" y="53"/>
                    </a:lnTo>
                    <a:lnTo>
                      <a:pt x="737" y="37"/>
                    </a:lnTo>
                    <a:lnTo>
                      <a:pt x="754" y="16"/>
                    </a:lnTo>
                    <a:lnTo>
                      <a:pt x="754" y="5"/>
                    </a:lnTo>
                    <a:lnTo>
                      <a:pt x="749" y="0"/>
                    </a:lnTo>
                    <a:lnTo>
                      <a:pt x="304" y="64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4A81C2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3438525" y="3962400"/>
                <a:ext cx="933450" cy="971550"/>
              </a:xfrm>
              <a:custGeom>
                <a:avLst/>
                <a:gdLst/>
                <a:ahLst/>
                <a:cxnLst>
                  <a:cxn ang="0">
                    <a:pos x="218" y="870"/>
                  </a:cxn>
                  <a:cxn ang="0">
                    <a:pos x="256" y="945"/>
                  </a:cxn>
                  <a:cxn ang="0">
                    <a:pos x="298" y="989"/>
                  </a:cxn>
                  <a:cxn ang="0">
                    <a:pos x="304" y="1043"/>
                  </a:cxn>
                  <a:cxn ang="0">
                    <a:pos x="326" y="1086"/>
                  </a:cxn>
                  <a:cxn ang="0">
                    <a:pos x="298" y="1172"/>
                  </a:cxn>
                  <a:cxn ang="0">
                    <a:pos x="288" y="1286"/>
                  </a:cxn>
                  <a:cxn ang="0">
                    <a:pos x="314" y="1460"/>
                  </a:cxn>
                  <a:cxn ang="0">
                    <a:pos x="358" y="1541"/>
                  </a:cxn>
                  <a:cxn ang="0">
                    <a:pos x="391" y="1590"/>
                  </a:cxn>
                  <a:cxn ang="0">
                    <a:pos x="407" y="1643"/>
                  </a:cxn>
                  <a:cxn ang="0">
                    <a:pos x="1268" y="1632"/>
                  </a:cxn>
                  <a:cxn ang="0">
                    <a:pos x="1323" y="1653"/>
                  </a:cxn>
                  <a:cxn ang="0">
                    <a:pos x="1307" y="1530"/>
                  </a:cxn>
                  <a:cxn ang="0">
                    <a:pos x="1323" y="1486"/>
                  </a:cxn>
                  <a:cxn ang="0">
                    <a:pos x="1405" y="1497"/>
                  </a:cxn>
                  <a:cxn ang="0">
                    <a:pos x="1486" y="1492"/>
                  </a:cxn>
                  <a:cxn ang="0">
                    <a:pos x="1470" y="1400"/>
                  </a:cxn>
                  <a:cxn ang="0">
                    <a:pos x="1475" y="1330"/>
                  </a:cxn>
                  <a:cxn ang="0">
                    <a:pos x="1523" y="1145"/>
                  </a:cxn>
                  <a:cxn ang="0">
                    <a:pos x="1572" y="1038"/>
                  </a:cxn>
                  <a:cxn ang="0">
                    <a:pos x="1610" y="1005"/>
                  </a:cxn>
                  <a:cxn ang="0">
                    <a:pos x="1600" y="984"/>
                  </a:cxn>
                  <a:cxn ang="0">
                    <a:pos x="1583" y="978"/>
                  </a:cxn>
                  <a:cxn ang="0">
                    <a:pos x="1523" y="961"/>
                  </a:cxn>
                  <a:cxn ang="0">
                    <a:pos x="1496" y="870"/>
                  </a:cxn>
                  <a:cxn ang="0">
                    <a:pos x="1415" y="799"/>
                  </a:cxn>
                  <a:cxn ang="0">
                    <a:pos x="1361" y="692"/>
                  </a:cxn>
                  <a:cxn ang="0">
                    <a:pos x="1317" y="638"/>
                  </a:cxn>
                  <a:cxn ang="0">
                    <a:pos x="1231" y="573"/>
                  </a:cxn>
                  <a:cxn ang="0">
                    <a:pos x="1198" y="529"/>
                  </a:cxn>
                  <a:cxn ang="0">
                    <a:pos x="1166" y="481"/>
                  </a:cxn>
                  <a:cxn ang="0">
                    <a:pos x="1019" y="378"/>
                  </a:cxn>
                  <a:cxn ang="0">
                    <a:pos x="965" y="334"/>
                  </a:cxn>
                  <a:cxn ang="0">
                    <a:pos x="900" y="237"/>
                  </a:cxn>
                  <a:cxn ang="0">
                    <a:pos x="856" y="188"/>
                  </a:cxn>
                  <a:cxn ang="0">
                    <a:pos x="711" y="135"/>
                  </a:cxn>
                  <a:cxn ang="0">
                    <a:pos x="716" y="53"/>
                  </a:cxn>
                  <a:cxn ang="0">
                    <a:pos x="754" y="16"/>
                  </a:cxn>
                  <a:cxn ang="0">
                    <a:pos x="749" y="0"/>
                  </a:cxn>
                  <a:cxn ang="0">
                    <a:pos x="0" y="97"/>
                  </a:cxn>
                </a:cxnLst>
                <a:rect l="0" t="0" r="r" b="b"/>
                <a:pathLst>
                  <a:path w="1616" h="1653">
                    <a:moveTo>
                      <a:pt x="0" y="97"/>
                    </a:moveTo>
                    <a:lnTo>
                      <a:pt x="218" y="870"/>
                    </a:lnTo>
                    <a:lnTo>
                      <a:pt x="239" y="891"/>
                    </a:lnTo>
                    <a:lnTo>
                      <a:pt x="256" y="945"/>
                    </a:lnTo>
                    <a:lnTo>
                      <a:pt x="267" y="973"/>
                    </a:lnTo>
                    <a:lnTo>
                      <a:pt x="298" y="989"/>
                    </a:lnTo>
                    <a:lnTo>
                      <a:pt x="314" y="1010"/>
                    </a:lnTo>
                    <a:lnTo>
                      <a:pt x="304" y="1043"/>
                    </a:lnTo>
                    <a:lnTo>
                      <a:pt x="331" y="1075"/>
                    </a:lnTo>
                    <a:lnTo>
                      <a:pt x="326" y="1086"/>
                    </a:lnTo>
                    <a:lnTo>
                      <a:pt x="298" y="1124"/>
                    </a:lnTo>
                    <a:lnTo>
                      <a:pt x="298" y="1172"/>
                    </a:lnTo>
                    <a:lnTo>
                      <a:pt x="277" y="1221"/>
                    </a:lnTo>
                    <a:lnTo>
                      <a:pt x="288" y="1286"/>
                    </a:lnTo>
                    <a:lnTo>
                      <a:pt x="321" y="1367"/>
                    </a:lnTo>
                    <a:lnTo>
                      <a:pt x="314" y="1460"/>
                    </a:lnTo>
                    <a:lnTo>
                      <a:pt x="353" y="1518"/>
                    </a:lnTo>
                    <a:lnTo>
                      <a:pt x="358" y="1541"/>
                    </a:lnTo>
                    <a:lnTo>
                      <a:pt x="363" y="1562"/>
                    </a:lnTo>
                    <a:lnTo>
                      <a:pt x="391" y="1590"/>
                    </a:lnTo>
                    <a:lnTo>
                      <a:pt x="391" y="1616"/>
                    </a:lnTo>
                    <a:lnTo>
                      <a:pt x="407" y="1643"/>
                    </a:lnTo>
                    <a:lnTo>
                      <a:pt x="1258" y="1590"/>
                    </a:lnTo>
                    <a:lnTo>
                      <a:pt x="1268" y="1632"/>
                    </a:lnTo>
                    <a:lnTo>
                      <a:pt x="1285" y="1648"/>
                    </a:lnTo>
                    <a:lnTo>
                      <a:pt x="1323" y="1653"/>
                    </a:lnTo>
                    <a:lnTo>
                      <a:pt x="1333" y="1611"/>
                    </a:lnTo>
                    <a:lnTo>
                      <a:pt x="1307" y="1530"/>
                    </a:lnTo>
                    <a:lnTo>
                      <a:pt x="1312" y="1502"/>
                    </a:lnTo>
                    <a:lnTo>
                      <a:pt x="1323" y="1486"/>
                    </a:lnTo>
                    <a:lnTo>
                      <a:pt x="1345" y="1470"/>
                    </a:lnTo>
                    <a:lnTo>
                      <a:pt x="1405" y="1497"/>
                    </a:lnTo>
                    <a:lnTo>
                      <a:pt x="1458" y="1497"/>
                    </a:lnTo>
                    <a:lnTo>
                      <a:pt x="1486" y="1492"/>
                    </a:lnTo>
                    <a:lnTo>
                      <a:pt x="1480" y="1432"/>
                    </a:lnTo>
                    <a:lnTo>
                      <a:pt x="1470" y="1400"/>
                    </a:lnTo>
                    <a:lnTo>
                      <a:pt x="1470" y="1356"/>
                    </a:lnTo>
                    <a:lnTo>
                      <a:pt x="1475" y="1330"/>
                    </a:lnTo>
                    <a:lnTo>
                      <a:pt x="1518" y="1200"/>
                    </a:lnTo>
                    <a:lnTo>
                      <a:pt x="1523" y="1145"/>
                    </a:lnTo>
                    <a:lnTo>
                      <a:pt x="1545" y="1091"/>
                    </a:lnTo>
                    <a:lnTo>
                      <a:pt x="1572" y="1038"/>
                    </a:lnTo>
                    <a:lnTo>
                      <a:pt x="1600" y="1016"/>
                    </a:lnTo>
                    <a:lnTo>
                      <a:pt x="1610" y="1005"/>
                    </a:lnTo>
                    <a:lnTo>
                      <a:pt x="1616" y="989"/>
                    </a:lnTo>
                    <a:lnTo>
                      <a:pt x="1600" y="984"/>
                    </a:lnTo>
                    <a:lnTo>
                      <a:pt x="1594" y="978"/>
                    </a:lnTo>
                    <a:lnTo>
                      <a:pt x="1583" y="978"/>
                    </a:lnTo>
                    <a:lnTo>
                      <a:pt x="1540" y="973"/>
                    </a:lnTo>
                    <a:lnTo>
                      <a:pt x="1523" y="961"/>
                    </a:lnTo>
                    <a:lnTo>
                      <a:pt x="1518" y="945"/>
                    </a:lnTo>
                    <a:lnTo>
                      <a:pt x="1496" y="870"/>
                    </a:lnTo>
                    <a:lnTo>
                      <a:pt x="1458" y="821"/>
                    </a:lnTo>
                    <a:lnTo>
                      <a:pt x="1415" y="799"/>
                    </a:lnTo>
                    <a:lnTo>
                      <a:pt x="1388" y="724"/>
                    </a:lnTo>
                    <a:lnTo>
                      <a:pt x="1361" y="692"/>
                    </a:lnTo>
                    <a:lnTo>
                      <a:pt x="1345" y="648"/>
                    </a:lnTo>
                    <a:lnTo>
                      <a:pt x="1317" y="638"/>
                    </a:lnTo>
                    <a:lnTo>
                      <a:pt x="1268" y="615"/>
                    </a:lnTo>
                    <a:lnTo>
                      <a:pt x="1231" y="573"/>
                    </a:lnTo>
                    <a:lnTo>
                      <a:pt x="1198" y="551"/>
                    </a:lnTo>
                    <a:lnTo>
                      <a:pt x="1198" y="529"/>
                    </a:lnTo>
                    <a:lnTo>
                      <a:pt x="1182" y="497"/>
                    </a:lnTo>
                    <a:lnTo>
                      <a:pt x="1166" y="481"/>
                    </a:lnTo>
                    <a:lnTo>
                      <a:pt x="1117" y="464"/>
                    </a:lnTo>
                    <a:lnTo>
                      <a:pt x="1019" y="378"/>
                    </a:lnTo>
                    <a:lnTo>
                      <a:pt x="976" y="362"/>
                    </a:lnTo>
                    <a:lnTo>
                      <a:pt x="965" y="334"/>
                    </a:lnTo>
                    <a:lnTo>
                      <a:pt x="928" y="297"/>
                    </a:lnTo>
                    <a:lnTo>
                      <a:pt x="900" y="237"/>
                    </a:lnTo>
                    <a:lnTo>
                      <a:pt x="868" y="205"/>
                    </a:lnTo>
                    <a:lnTo>
                      <a:pt x="856" y="188"/>
                    </a:lnTo>
                    <a:lnTo>
                      <a:pt x="797" y="178"/>
                    </a:lnTo>
                    <a:lnTo>
                      <a:pt x="711" y="135"/>
                    </a:lnTo>
                    <a:lnTo>
                      <a:pt x="689" y="113"/>
                    </a:lnTo>
                    <a:lnTo>
                      <a:pt x="716" y="53"/>
                    </a:lnTo>
                    <a:lnTo>
                      <a:pt x="737" y="37"/>
                    </a:lnTo>
                    <a:lnTo>
                      <a:pt x="754" y="16"/>
                    </a:lnTo>
                    <a:lnTo>
                      <a:pt x="754" y="5"/>
                    </a:lnTo>
                    <a:lnTo>
                      <a:pt x="749" y="0"/>
                    </a:lnTo>
                    <a:lnTo>
                      <a:pt x="304" y="64"/>
                    </a:lnTo>
                    <a:lnTo>
                      <a:pt x="0" y="97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17" name="FL"/>
              <p:cNvSpPr>
                <a:spLocks/>
              </p:cNvSpPr>
              <p:nvPr/>
            </p:nvSpPr>
            <p:spPr bwMode="auto">
              <a:xfrm>
                <a:off x="3171825" y="4819650"/>
                <a:ext cx="1543050" cy="1162050"/>
              </a:xfrm>
              <a:custGeom>
                <a:avLst/>
                <a:gdLst/>
                <a:ahLst/>
                <a:cxnLst>
                  <a:cxn ang="0">
                    <a:pos x="5" y="167"/>
                  </a:cxn>
                  <a:cxn ang="0">
                    <a:pos x="0" y="211"/>
                  </a:cxn>
                  <a:cxn ang="0">
                    <a:pos x="53" y="265"/>
                  </a:cxn>
                  <a:cxn ang="0">
                    <a:pos x="65" y="330"/>
                  </a:cxn>
                  <a:cxn ang="0">
                    <a:pos x="86" y="357"/>
                  </a:cxn>
                  <a:cxn ang="0">
                    <a:pos x="70" y="401"/>
                  </a:cxn>
                  <a:cxn ang="0">
                    <a:pos x="146" y="384"/>
                  </a:cxn>
                  <a:cxn ang="0">
                    <a:pos x="184" y="330"/>
                  </a:cxn>
                  <a:cxn ang="0">
                    <a:pos x="227" y="324"/>
                  </a:cxn>
                  <a:cxn ang="0">
                    <a:pos x="195" y="368"/>
                  </a:cxn>
                  <a:cxn ang="0">
                    <a:pos x="406" y="308"/>
                  </a:cxn>
                  <a:cxn ang="0">
                    <a:pos x="400" y="341"/>
                  </a:cxn>
                  <a:cxn ang="0">
                    <a:pos x="542" y="373"/>
                  </a:cxn>
                  <a:cxn ang="0">
                    <a:pos x="623" y="394"/>
                  </a:cxn>
                  <a:cxn ang="0">
                    <a:pos x="688" y="411"/>
                  </a:cxn>
                  <a:cxn ang="0">
                    <a:pos x="683" y="433"/>
                  </a:cxn>
                  <a:cxn ang="0">
                    <a:pos x="779" y="524"/>
                  </a:cxn>
                  <a:cxn ang="0">
                    <a:pos x="758" y="552"/>
                  </a:cxn>
                  <a:cxn ang="0">
                    <a:pos x="753" y="568"/>
                  </a:cxn>
                  <a:cxn ang="0">
                    <a:pos x="888" y="524"/>
                  </a:cxn>
                  <a:cxn ang="0">
                    <a:pos x="1084" y="449"/>
                  </a:cxn>
                  <a:cxn ang="0">
                    <a:pos x="1089" y="378"/>
                  </a:cxn>
                  <a:cxn ang="0">
                    <a:pos x="1338" y="459"/>
                  </a:cxn>
                  <a:cxn ang="0">
                    <a:pos x="1500" y="606"/>
                  </a:cxn>
                  <a:cxn ang="0">
                    <a:pos x="1609" y="654"/>
                  </a:cxn>
                  <a:cxn ang="0">
                    <a:pos x="1674" y="773"/>
                  </a:cxn>
                  <a:cxn ang="0">
                    <a:pos x="1663" y="1039"/>
                  </a:cxn>
                  <a:cxn ang="0">
                    <a:pos x="1733" y="1179"/>
                  </a:cxn>
                  <a:cxn ang="0">
                    <a:pos x="1717" y="1086"/>
                  </a:cxn>
                  <a:cxn ang="0">
                    <a:pos x="1777" y="1119"/>
                  </a:cxn>
                  <a:cxn ang="0">
                    <a:pos x="1804" y="1086"/>
                  </a:cxn>
                  <a:cxn ang="0">
                    <a:pos x="1804" y="1146"/>
                  </a:cxn>
                  <a:cxn ang="0">
                    <a:pos x="1750" y="1239"/>
                  </a:cxn>
                  <a:cxn ang="0">
                    <a:pos x="1804" y="1320"/>
                  </a:cxn>
                  <a:cxn ang="0">
                    <a:pos x="1940" y="1482"/>
                  </a:cxn>
                  <a:cxn ang="0">
                    <a:pos x="1983" y="1498"/>
                  </a:cxn>
                  <a:cxn ang="0">
                    <a:pos x="2048" y="1601"/>
                  </a:cxn>
                  <a:cxn ang="0">
                    <a:pos x="2156" y="1779"/>
                  </a:cxn>
                  <a:cxn ang="0">
                    <a:pos x="2351" y="1920"/>
                  </a:cxn>
                  <a:cxn ang="0">
                    <a:pos x="2422" y="1958"/>
                  </a:cxn>
                  <a:cxn ang="0">
                    <a:pos x="2400" y="1979"/>
                  </a:cxn>
                  <a:cxn ang="0">
                    <a:pos x="2379" y="2001"/>
                  </a:cxn>
                  <a:cxn ang="0">
                    <a:pos x="2454" y="2012"/>
                  </a:cxn>
                  <a:cxn ang="0">
                    <a:pos x="2644" y="1909"/>
                  </a:cxn>
                  <a:cxn ang="0">
                    <a:pos x="2633" y="1790"/>
                  </a:cxn>
                  <a:cxn ang="0">
                    <a:pos x="2654" y="1611"/>
                  </a:cxn>
                  <a:cxn ang="0">
                    <a:pos x="2633" y="1330"/>
                  </a:cxn>
                  <a:cxn ang="0">
                    <a:pos x="2470" y="1049"/>
                  </a:cxn>
                  <a:cxn ang="0">
                    <a:pos x="2395" y="925"/>
                  </a:cxn>
                  <a:cxn ang="0">
                    <a:pos x="2395" y="817"/>
                  </a:cxn>
                  <a:cxn ang="0">
                    <a:pos x="2254" y="627"/>
                  </a:cxn>
                  <a:cxn ang="0">
                    <a:pos x="2151" y="514"/>
                  </a:cxn>
                  <a:cxn ang="0">
                    <a:pos x="2005" y="173"/>
                  </a:cxn>
                  <a:cxn ang="0">
                    <a:pos x="1972" y="135"/>
                  </a:cxn>
                  <a:cxn ang="0">
                    <a:pos x="1923" y="27"/>
                  </a:cxn>
                  <a:cxn ang="0">
                    <a:pos x="1788" y="16"/>
                  </a:cxn>
                  <a:cxn ang="0">
                    <a:pos x="1798" y="141"/>
                  </a:cxn>
                  <a:cxn ang="0">
                    <a:pos x="1733" y="162"/>
                  </a:cxn>
                  <a:cxn ang="0">
                    <a:pos x="856" y="146"/>
                  </a:cxn>
                  <a:cxn ang="0">
                    <a:pos x="823" y="71"/>
                  </a:cxn>
                </a:cxnLst>
                <a:rect l="0" t="0" r="r" b="b"/>
                <a:pathLst>
                  <a:path w="2687" h="2028">
                    <a:moveTo>
                      <a:pt x="823" y="71"/>
                    </a:moveTo>
                    <a:lnTo>
                      <a:pt x="5" y="151"/>
                    </a:lnTo>
                    <a:lnTo>
                      <a:pt x="5" y="167"/>
                    </a:lnTo>
                    <a:lnTo>
                      <a:pt x="5" y="178"/>
                    </a:lnTo>
                    <a:lnTo>
                      <a:pt x="0" y="183"/>
                    </a:lnTo>
                    <a:lnTo>
                      <a:pt x="0" y="211"/>
                    </a:lnTo>
                    <a:lnTo>
                      <a:pt x="27" y="248"/>
                    </a:lnTo>
                    <a:lnTo>
                      <a:pt x="43" y="265"/>
                    </a:lnTo>
                    <a:lnTo>
                      <a:pt x="53" y="265"/>
                    </a:lnTo>
                    <a:lnTo>
                      <a:pt x="76" y="281"/>
                    </a:lnTo>
                    <a:lnTo>
                      <a:pt x="81" y="297"/>
                    </a:lnTo>
                    <a:lnTo>
                      <a:pt x="65" y="330"/>
                    </a:lnTo>
                    <a:lnTo>
                      <a:pt x="65" y="341"/>
                    </a:lnTo>
                    <a:lnTo>
                      <a:pt x="81" y="346"/>
                    </a:lnTo>
                    <a:lnTo>
                      <a:pt x="86" y="357"/>
                    </a:lnTo>
                    <a:lnTo>
                      <a:pt x="86" y="362"/>
                    </a:lnTo>
                    <a:lnTo>
                      <a:pt x="70" y="378"/>
                    </a:lnTo>
                    <a:lnTo>
                      <a:pt x="70" y="401"/>
                    </a:lnTo>
                    <a:lnTo>
                      <a:pt x="81" y="406"/>
                    </a:lnTo>
                    <a:lnTo>
                      <a:pt x="125" y="394"/>
                    </a:lnTo>
                    <a:lnTo>
                      <a:pt x="146" y="384"/>
                    </a:lnTo>
                    <a:lnTo>
                      <a:pt x="157" y="336"/>
                    </a:lnTo>
                    <a:lnTo>
                      <a:pt x="167" y="324"/>
                    </a:lnTo>
                    <a:lnTo>
                      <a:pt x="184" y="330"/>
                    </a:lnTo>
                    <a:lnTo>
                      <a:pt x="200" y="330"/>
                    </a:lnTo>
                    <a:lnTo>
                      <a:pt x="211" y="324"/>
                    </a:lnTo>
                    <a:lnTo>
                      <a:pt x="227" y="324"/>
                    </a:lnTo>
                    <a:lnTo>
                      <a:pt x="222" y="341"/>
                    </a:lnTo>
                    <a:lnTo>
                      <a:pt x="190" y="368"/>
                    </a:lnTo>
                    <a:lnTo>
                      <a:pt x="195" y="368"/>
                    </a:lnTo>
                    <a:lnTo>
                      <a:pt x="222" y="357"/>
                    </a:lnTo>
                    <a:lnTo>
                      <a:pt x="265" y="357"/>
                    </a:lnTo>
                    <a:lnTo>
                      <a:pt x="406" y="308"/>
                    </a:lnTo>
                    <a:lnTo>
                      <a:pt x="428" y="308"/>
                    </a:lnTo>
                    <a:lnTo>
                      <a:pt x="428" y="319"/>
                    </a:lnTo>
                    <a:lnTo>
                      <a:pt x="400" y="341"/>
                    </a:lnTo>
                    <a:lnTo>
                      <a:pt x="416" y="346"/>
                    </a:lnTo>
                    <a:lnTo>
                      <a:pt x="476" y="352"/>
                    </a:lnTo>
                    <a:lnTo>
                      <a:pt x="542" y="373"/>
                    </a:lnTo>
                    <a:lnTo>
                      <a:pt x="607" y="406"/>
                    </a:lnTo>
                    <a:lnTo>
                      <a:pt x="623" y="417"/>
                    </a:lnTo>
                    <a:lnTo>
                      <a:pt x="623" y="394"/>
                    </a:lnTo>
                    <a:lnTo>
                      <a:pt x="634" y="384"/>
                    </a:lnTo>
                    <a:lnTo>
                      <a:pt x="650" y="401"/>
                    </a:lnTo>
                    <a:lnTo>
                      <a:pt x="688" y="411"/>
                    </a:lnTo>
                    <a:lnTo>
                      <a:pt x="699" y="417"/>
                    </a:lnTo>
                    <a:lnTo>
                      <a:pt x="699" y="422"/>
                    </a:lnTo>
                    <a:lnTo>
                      <a:pt x="683" y="433"/>
                    </a:lnTo>
                    <a:lnTo>
                      <a:pt x="688" y="443"/>
                    </a:lnTo>
                    <a:lnTo>
                      <a:pt x="774" y="503"/>
                    </a:lnTo>
                    <a:lnTo>
                      <a:pt x="779" y="524"/>
                    </a:lnTo>
                    <a:lnTo>
                      <a:pt x="774" y="547"/>
                    </a:lnTo>
                    <a:lnTo>
                      <a:pt x="769" y="557"/>
                    </a:lnTo>
                    <a:lnTo>
                      <a:pt x="758" y="552"/>
                    </a:lnTo>
                    <a:lnTo>
                      <a:pt x="753" y="530"/>
                    </a:lnTo>
                    <a:lnTo>
                      <a:pt x="742" y="552"/>
                    </a:lnTo>
                    <a:lnTo>
                      <a:pt x="753" y="568"/>
                    </a:lnTo>
                    <a:lnTo>
                      <a:pt x="763" y="573"/>
                    </a:lnTo>
                    <a:lnTo>
                      <a:pt x="883" y="541"/>
                    </a:lnTo>
                    <a:lnTo>
                      <a:pt x="888" y="524"/>
                    </a:lnTo>
                    <a:lnTo>
                      <a:pt x="926" y="524"/>
                    </a:lnTo>
                    <a:lnTo>
                      <a:pt x="1018" y="449"/>
                    </a:lnTo>
                    <a:lnTo>
                      <a:pt x="1084" y="449"/>
                    </a:lnTo>
                    <a:lnTo>
                      <a:pt x="1084" y="433"/>
                    </a:lnTo>
                    <a:lnTo>
                      <a:pt x="1072" y="417"/>
                    </a:lnTo>
                    <a:lnTo>
                      <a:pt x="1089" y="378"/>
                    </a:lnTo>
                    <a:lnTo>
                      <a:pt x="1186" y="368"/>
                    </a:lnTo>
                    <a:lnTo>
                      <a:pt x="1333" y="438"/>
                    </a:lnTo>
                    <a:lnTo>
                      <a:pt x="1338" y="459"/>
                    </a:lnTo>
                    <a:lnTo>
                      <a:pt x="1376" y="492"/>
                    </a:lnTo>
                    <a:lnTo>
                      <a:pt x="1409" y="541"/>
                    </a:lnTo>
                    <a:lnTo>
                      <a:pt x="1500" y="606"/>
                    </a:lnTo>
                    <a:lnTo>
                      <a:pt x="1512" y="633"/>
                    </a:lnTo>
                    <a:lnTo>
                      <a:pt x="1539" y="654"/>
                    </a:lnTo>
                    <a:lnTo>
                      <a:pt x="1609" y="654"/>
                    </a:lnTo>
                    <a:lnTo>
                      <a:pt x="1663" y="735"/>
                    </a:lnTo>
                    <a:lnTo>
                      <a:pt x="1679" y="747"/>
                    </a:lnTo>
                    <a:lnTo>
                      <a:pt x="1674" y="773"/>
                    </a:lnTo>
                    <a:lnTo>
                      <a:pt x="1696" y="854"/>
                    </a:lnTo>
                    <a:lnTo>
                      <a:pt x="1684" y="941"/>
                    </a:lnTo>
                    <a:lnTo>
                      <a:pt x="1663" y="1039"/>
                    </a:lnTo>
                    <a:lnTo>
                      <a:pt x="1668" y="1119"/>
                    </a:lnTo>
                    <a:lnTo>
                      <a:pt x="1679" y="1146"/>
                    </a:lnTo>
                    <a:lnTo>
                      <a:pt x="1733" y="1179"/>
                    </a:lnTo>
                    <a:lnTo>
                      <a:pt x="1750" y="1146"/>
                    </a:lnTo>
                    <a:lnTo>
                      <a:pt x="1733" y="1135"/>
                    </a:lnTo>
                    <a:lnTo>
                      <a:pt x="1717" y="1086"/>
                    </a:lnTo>
                    <a:lnTo>
                      <a:pt x="1723" y="1076"/>
                    </a:lnTo>
                    <a:lnTo>
                      <a:pt x="1756" y="1065"/>
                    </a:lnTo>
                    <a:lnTo>
                      <a:pt x="1777" y="1119"/>
                    </a:lnTo>
                    <a:lnTo>
                      <a:pt x="1788" y="1114"/>
                    </a:lnTo>
                    <a:lnTo>
                      <a:pt x="1798" y="1093"/>
                    </a:lnTo>
                    <a:lnTo>
                      <a:pt x="1804" y="1086"/>
                    </a:lnTo>
                    <a:lnTo>
                      <a:pt x="1821" y="1098"/>
                    </a:lnTo>
                    <a:lnTo>
                      <a:pt x="1821" y="1119"/>
                    </a:lnTo>
                    <a:lnTo>
                      <a:pt x="1804" y="1146"/>
                    </a:lnTo>
                    <a:lnTo>
                      <a:pt x="1788" y="1168"/>
                    </a:lnTo>
                    <a:lnTo>
                      <a:pt x="1766" y="1233"/>
                    </a:lnTo>
                    <a:lnTo>
                      <a:pt x="1750" y="1239"/>
                    </a:lnTo>
                    <a:lnTo>
                      <a:pt x="1750" y="1271"/>
                    </a:lnTo>
                    <a:lnTo>
                      <a:pt x="1772" y="1292"/>
                    </a:lnTo>
                    <a:lnTo>
                      <a:pt x="1804" y="1320"/>
                    </a:lnTo>
                    <a:lnTo>
                      <a:pt x="1853" y="1433"/>
                    </a:lnTo>
                    <a:lnTo>
                      <a:pt x="1928" y="1482"/>
                    </a:lnTo>
                    <a:lnTo>
                      <a:pt x="1940" y="1482"/>
                    </a:lnTo>
                    <a:lnTo>
                      <a:pt x="1945" y="1455"/>
                    </a:lnTo>
                    <a:lnTo>
                      <a:pt x="1967" y="1455"/>
                    </a:lnTo>
                    <a:lnTo>
                      <a:pt x="1983" y="1498"/>
                    </a:lnTo>
                    <a:lnTo>
                      <a:pt x="1988" y="1525"/>
                    </a:lnTo>
                    <a:lnTo>
                      <a:pt x="2016" y="1585"/>
                    </a:lnTo>
                    <a:lnTo>
                      <a:pt x="2048" y="1601"/>
                    </a:lnTo>
                    <a:lnTo>
                      <a:pt x="2081" y="1611"/>
                    </a:lnTo>
                    <a:lnTo>
                      <a:pt x="2140" y="1768"/>
                    </a:lnTo>
                    <a:lnTo>
                      <a:pt x="2156" y="1779"/>
                    </a:lnTo>
                    <a:lnTo>
                      <a:pt x="2233" y="1796"/>
                    </a:lnTo>
                    <a:lnTo>
                      <a:pt x="2265" y="1812"/>
                    </a:lnTo>
                    <a:lnTo>
                      <a:pt x="2351" y="1920"/>
                    </a:lnTo>
                    <a:lnTo>
                      <a:pt x="2389" y="1947"/>
                    </a:lnTo>
                    <a:lnTo>
                      <a:pt x="2405" y="1952"/>
                    </a:lnTo>
                    <a:lnTo>
                      <a:pt x="2422" y="1958"/>
                    </a:lnTo>
                    <a:lnTo>
                      <a:pt x="2433" y="1984"/>
                    </a:lnTo>
                    <a:lnTo>
                      <a:pt x="2417" y="1984"/>
                    </a:lnTo>
                    <a:lnTo>
                      <a:pt x="2400" y="1979"/>
                    </a:lnTo>
                    <a:lnTo>
                      <a:pt x="2389" y="1979"/>
                    </a:lnTo>
                    <a:lnTo>
                      <a:pt x="2379" y="1984"/>
                    </a:lnTo>
                    <a:lnTo>
                      <a:pt x="2379" y="2001"/>
                    </a:lnTo>
                    <a:lnTo>
                      <a:pt x="2389" y="2017"/>
                    </a:lnTo>
                    <a:lnTo>
                      <a:pt x="2433" y="2028"/>
                    </a:lnTo>
                    <a:lnTo>
                      <a:pt x="2454" y="2012"/>
                    </a:lnTo>
                    <a:lnTo>
                      <a:pt x="2487" y="2006"/>
                    </a:lnTo>
                    <a:lnTo>
                      <a:pt x="2617" y="1958"/>
                    </a:lnTo>
                    <a:lnTo>
                      <a:pt x="2644" y="1909"/>
                    </a:lnTo>
                    <a:lnTo>
                      <a:pt x="2649" y="1893"/>
                    </a:lnTo>
                    <a:lnTo>
                      <a:pt x="2633" y="1828"/>
                    </a:lnTo>
                    <a:lnTo>
                      <a:pt x="2633" y="1790"/>
                    </a:lnTo>
                    <a:lnTo>
                      <a:pt x="2661" y="1731"/>
                    </a:lnTo>
                    <a:lnTo>
                      <a:pt x="2687" y="1736"/>
                    </a:lnTo>
                    <a:lnTo>
                      <a:pt x="2654" y="1611"/>
                    </a:lnTo>
                    <a:lnTo>
                      <a:pt x="2666" y="1546"/>
                    </a:lnTo>
                    <a:lnTo>
                      <a:pt x="2654" y="1427"/>
                    </a:lnTo>
                    <a:lnTo>
                      <a:pt x="2633" y="1330"/>
                    </a:lnTo>
                    <a:lnTo>
                      <a:pt x="2612" y="1298"/>
                    </a:lnTo>
                    <a:lnTo>
                      <a:pt x="2525" y="1179"/>
                    </a:lnTo>
                    <a:lnTo>
                      <a:pt x="2470" y="1049"/>
                    </a:lnTo>
                    <a:lnTo>
                      <a:pt x="2400" y="958"/>
                    </a:lnTo>
                    <a:lnTo>
                      <a:pt x="2400" y="941"/>
                    </a:lnTo>
                    <a:lnTo>
                      <a:pt x="2395" y="925"/>
                    </a:lnTo>
                    <a:lnTo>
                      <a:pt x="2373" y="870"/>
                    </a:lnTo>
                    <a:lnTo>
                      <a:pt x="2373" y="849"/>
                    </a:lnTo>
                    <a:lnTo>
                      <a:pt x="2395" y="817"/>
                    </a:lnTo>
                    <a:lnTo>
                      <a:pt x="2395" y="800"/>
                    </a:lnTo>
                    <a:lnTo>
                      <a:pt x="2303" y="682"/>
                    </a:lnTo>
                    <a:lnTo>
                      <a:pt x="2254" y="627"/>
                    </a:lnTo>
                    <a:lnTo>
                      <a:pt x="2221" y="606"/>
                    </a:lnTo>
                    <a:lnTo>
                      <a:pt x="2210" y="589"/>
                    </a:lnTo>
                    <a:lnTo>
                      <a:pt x="2151" y="514"/>
                    </a:lnTo>
                    <a:lnTo>
                      <a:pt x="2075" y="373"/>
                    </a:lnTo>
                    <a:lnTo>
                      <a:pt x="2054" y="292"/>
                    </a:lnTo>
                    <a:lnTo>
                      <a:pt x="2005" y="173"/>
                    </a:lnTo>
                    <a:lnTo>
                      <a:pt x="2005" y="157"/>
                    </a:lnTo>
                    <a:lnTo>
                      <a:pt x="1983" y="141"/>
                    </a:lnTo>
                    <a:lnTo>
                      <a:pt x="1972" y="135"/>
                    </a:lnTo>
                    <a:lnTo>
                      <a:pt x="1961" y="48"/>
                    </a:lnTo>
                    <a:lnTo>
                      <a:pt x="1951" y="22"/>
                    </a:lnTo>
                    <a:lnTo>
                      <a:pt x="1923" y="27"/>
                    </a:lnTo>
                    <a:lnTo>
                      <a:pt x="1870" y="27"/>
                    </a:lnTo>
                    <a:lnTo>
                      <a:pt x="1810" y="0"/>
                    </a:lnTo>
                    <a:lnTo>
                      <a:pt x="1788" y="16"/>
                    </a:lnTo>
                    <a:lnTo>
                      <a:pt x="1777" y="32"/>
                    </a:lnTo>
                    <a:lnTo>
                      <a:pt x="1772" y="60"/>
                    </a:lnTo>
                    <a:lnTo>
                      <a:pt x="1798" y="141"/>
                    </a:lnTo>
                    <a:lnTo>
                      <a:pt x="1788" y="183"/>
                    </a:lnTo>
                    <a:lnTo>
                      <a:pt x="1750" y="178"/>
                    </a:lnTo>
                    <a:lnTo>
                      <a:pt x="1733" y="162"/>
                    </a:lnTo>
                    <a:lnTo>
                      <a:pt x="1723" y="120"/>
                    </a:lnTo>
                    <a:lnTo>
                      <a:pt x="872" y="173"/>
                    </a:lnTo>
                    <a:lnTo>
                      <a:pt x="856" y="146"/>
                    </a:lnTo>
                    <a:lnTo>
                      <a:pt x="856" y="120"/>
                    </a:lnTo>
                    <a:lnTo>
                      <a:pt x="828" y="92"/>
                    </a:lnTo>
                    <a:lnTo>
                      <a:pt x="823" y="7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3171825" y="4819650"/>
                <a:ext cx="1543050" cy="1162050"/>
              </a:xfrm>
              <a:custGeom>
                <a:avLst/>
                <a:gdLst/>
                <a:ahLst/>
                <a:cxnLst>
                  <a:cxn ang="0">
                    <a:pos x="5" y="167"/>
                  </a:cxn>
                  <a:cxn ang="0">
                    <a:pos x="0" y="211"/>
                  </a:cxn>
                  <a:cxn ang="0">
                    <a:pos x="53" y="265"/>
                  </a:cxn>
                  <a:cxn ang="0">
                    <a:pos x="65" y="330"/>
                  </a:cxn>
                  <a:cxn ang="0">
                    <a:pos x="86" y="357"/>
                  </a:cxn>
                  <a:cxn ang="0">
                    <a:pos x="70" y="401"/>
                  </a:cxn>
                  <a:cxn ang="0">
                    <a:pos x="146" y="384"/>
                  </a:cxn>
                  <a:cxn ang="0">
                    <a:pos x="184" y="330"/>
                  </a:cxn>
                  <a:cxn ang="0">
                    <a:pos x="227" y="324"/>
                  </a:cxn>
                  <a:cxn ang="0">
                    <a:pos x="195" y="368"/>
                  </a:cxn>
                  <a:cxn ang="0">
                    <a:pos x="406" y="308"/>
                  </a:cxn>
                  <a:cxn ang="0">
                    <a:pos x="400" y="341"/>
                  </a:cxn>
                  <a:cxn ang="0">
                    <a:pos x="542" y="373"/>
                  </a:cxn>
                  <a:cxn ang="0">
                    <a:pos x="623" y="394"/>
                  </a:cxn>
                  <a:cxn ang="0">
                    <a:pos x="688" y="411"/>
                  </a:cxn>
                  <a:cxn ang="0">
                    <a:pos x="683" y="433"/>
                  </a:cxn>
                  <a:cxn ang="0">
                    <a:pos x="779" y="524"/>
                  </a:cxn>
                  <a:cxn ang="0">
                    <a:pos x="758" y="552"/>
                  </a:cxn>
                  <a:cxn ang="0">
                    <a:pos x="753" y="568"/>
                  </a:cxn>
                  <a:cxn ang="0">
                    <a:pos x="888" y="524"/>
                  </a:cxn>
                  <a:cxn ang="0">
                    <a:pos x="1084" y="449"/>
                  </a:cxn>
                  <a:cxn ang="0">
                    <a:pos x="1089" y="378"/>
                  </a:cxn>
                  <a:cxn ang="0">
                    <a:pos x="1338" y="459"/>
                  </a:cxn>
                  <a:cxn ang="0">
                    <a:pos x="1500" y="606"/>
                  </a:cxn>
                  <a:cxn ang="0">
                    <a:pos x="1609" y="654"/>
                  </a:cxn>
                  <a:cxn ang="0">
                    <a:pos x="1674" y="773"/>
                  </a:cxn>
                  <a:cxn ang="0">
                    <a:pos x="1663" y="1039"/>
                  </a:cxn>
                  <a:cxn ang="0">
                    <a:pos x="1733" y="1179"/>
                  </a:cxn>
                  <a:cxn ang="0">
                    <a:pos x="1717" y="1086"/>
                  </a:cxn>
                  <a:cxn ang="0">
                    <a:pos x="1777" y="1119"/>
                  </a:cxn>
                  <a:cxn ang="0">
                    <a:pos x="1804" y="1086"/>
                  </a:cxn>
                  <a:cxn ang="0">
                    <a:pos x="1804" y="1146"/>
                  </a:cxn>
                  <a:cxn ang="0">
                    <a:pos x="1750" y="1239"/>
                  </a:cxn>
                  <a:cxn ang="0">
                    <a:pos x="1804" y="1320"/>
                  </a:cxn>
                  <a:cxn ang="0">
                    <a:pos x="1940" y="1482"/>
                  </a:cxn>
                  <a:cxn ang="0">
                    <a:pos x="1983" y="1498"/>
                  </a:cxn>
                  <a:cxn ang="0">
                    <a:pos x="2048" y="1601"/>
                  </a:cxn>
                  <a:cxn ang="0">
                    <a:pos x="2156" y="1779"/>
                  </a:cxn>
                  <a:cxn ang="0">
                    <a:pos x="2351" y="1920"/>
                  </a:cxn>
                  <a:cxn ang="0">
                    <a:pos x="2422" y="1958"/>
                  </a:cxn>
                  <a:cxn ang="0">
                    <a:pos x="2400" y="1979"/>
                  </a:cxn>
                  <a:cxn ang="0">
                    <a:pos x="2379" y="2001"/>
                  </a:cxn>
                  <a:cxn ang="0">
                    <a:pos x="2454" y="2012"/>
                  </a:cxn>
                  <a:cxn ang="0">
                    <a:pos x="2644" y="1909"/>
                  </a:cxn>
                  <a:cxn ang="0">
                    <a:pos x="2633" y="1790"/>
                  </a:cxn>
                  <a:cxn ang="0">
                    <a:pos x="2654" y="1611"/>
                  </a:cxn>
                  <a:cxn ang="0">
                    <a:pos x="2633" y="1330"/>
                  </a:cxn>
                  <a:cxn ang="0">
                    <a:pos x="2470" y="1049"/>
                  </a:cxn>
                  <a:cxn ang="0">
                    <a:pos x="2395" y="925"/>
                  </a:cxn>
                  <a:cxn ang="0">
                    <a:pos x="2395" y="817"/>
                  </a:cxn>
                  <a:cxn ang="0">
                    <a:pos x="2254" y="627"/>
                  </a:cxn>
                  <a:cxn ang="0">
                    <a:pos x="2151" y="514"/>
                  </a:cxn>
                  <a:cxn ang="0">
                    <a:pos x="2005" y="173"/>
                  </a:cxn>
                  <a:cxn ang="0">
                    <a:pos x="1972" y="135"/>
                  </a:cxn>
                  <a:cxn ang="0">
                    <a:pos x="1923" y="27"/>
                  </a:cxn>
                  <a:cxn ang="0">
                    <a:pos x="1788" y="16"/>
                  </a:cxn>
                  <a:cxn ang="0">
                    <a:pos x="1798" y="141"/>
                  </a:cxn>
                  <a:cxn ang="0">
                    <a:pos x="1733" y="162"/>
                  </a:cxn>
                  <a:cxn ang="0">
                    <a:pos x="856" y="146"/>
                  </a:cxn>
                  <a:cxn ang="0">
                    <a:pos x="823" y="71"/>
                  </a:cxn>
                </a:cxnLst>
                <a:rect l="0" t="0" r="r" b="b"/>
                <a:pathLst>
                  <a:path w="2687" h="2028">
                    <a:moveTo>
                      <a:pt x="823" y="71"/>
                    </a:moveTo>
                    <a:lnTo>
                      <a:pt x="5" y="151"/>
                    </a:lnTo>
                    <a:lnTo>
                      <a:pt x="5" y="167"/>
                    </a:lnTo>
                    <a:lnTo>
                      <a:pt x="5" y="178"/>
                    </a:lnTo>
                    <a:lnTo>
                      <a:pt x="0" y="183"/>
                    </a:lnTo>
                    <a:lnTo>
                      <a:pt x="0" y="211"/>
                    </a:lnTo>
                    <a:lnTo>
                      <a:pt x="27" y="248"/>
                    </a:lnTo>
                    <a:lnTo>
                      <a:pt x="43" y="265"/>
                    </a:lnTo>
                    <a:lnTo>
                      <a:pt x="53" y="265"/>
                    </a:lnTo>
                    <a:lnTo>
                      <a:pt x="76" y="281"/>
                    </a:lnTo>
                    <a:lnTo>
                      <a:pt x="81" y="297"/>
                    </a:lnTo>
                    <a:lnTo>
                      <a:pt x="65" y="330"/>
                    </a:lnTo>
                    <a:lnTo>
                      <a:pt x="65" y="341"/>
                    </a:lnTo>
                    <a:lnTo>
                      <a:pt x="81" y="346"/>
                    </a:lnTo>
                    <a:lnTo>
                      <a:pt x="86" y="357"/>
                    </a:lnTo>
                    <a:lnTo>
                      <a:pt x="86" y="362"/>
                    </a:lnTo>
                    <a:lnTo>
                      <a:pt x="70" y="378"/>
                    </a:lnTo>
                    <a:lnTo>
                      <a:pt x="70" y="401"/>
                    </a:lnTo>
                    <a:lnTo>
                      <a:pt x="81" y="406"/>
                    </a:lnTo>
                    <a:lnTo>
                      <a:pt x="125" y="394"/>
                    </a:lnTo>
                    <a:lnTo>
                      <a:pt x="146" y="384"/>
                    </a:lnTo>
                    <a:lnTo>
                      <a:pt x="157" y="336"/>
                    </a:lnTo>
                    <a:lnTo>
                      <a:pt x="167" y="324"/>
                    </a:lnTo>
                    <a:lnTo>
                      <a:pt x="184" y="330"/>
                    </a:lnTo>
                    <a:lnTo>
                      <a:pt x="200" y="330"/>
                    </a:lnTo>
                    <a:lnTo>
                      <a:pt x="211" y="324"/>
                    </a:lnTo>
                    <a:lnTo>
                      <a:pt x="227" y="324"/>
                    </a:lnTo>
                    <a:lnTo>
                      <a:pt x="222" y="341"/>
                    </a:lnTo>
                    <a:lnTo>
                      <a:pt x="190" y="368"/>
                    </a:lnTo>
                    <a:lnTo>
                      <a:pt x="195" y="368"/>
                    </a:lnTo>
                    <a:lnTo>
                      <a:pt x="222" y="357"/>
                    </a:lnTo>
                    <a:lnTo>
                      <a:pt x="265" y="357"/>
                    </a:lnTo>
                    <a:lnTo>
                      <a:pt x="406" y="308"/>
                    </a:lnTo>
                    <a:lnTo>
                      <a:pt x="428" y="308"/>
                    </a:lnTo>
                    <a:lnTo>
                      <a:pt x="428" y="319"/>
                    </a:lnTo>
                    <a:lnTo>
                      <a:pt x="400" y="341"/>
                    </a:lnTo>
                    <a:lnTo>
                      <a:pt x="416" y="346"/>
                    </a:lnTo>
                    <a:lnTo>
                      <a:pt x="476" y="352"/>
                    </a:lnTo>
                    <a:lnTo>
                      <a:pt x="542" y="373"/>
                    </a:lnTo>
                    <a:lnTo>
                      <a:pt x="607" y="406"/>
                    </a:lnTo>
                    <a:lnTo>
                      <a:pt x="623" y="417"/>
                    </a:lnTo>
                    <a:lnTo>
                      <a:pt x="623" y="394"/>
                    </a:lnTo>
                    <a:lnTo>
                      <a:pt x="634" y="384"/>
                    </a:lnTo>
                    <a:lnTo>
                      <a:pt x="650" y="401"/>
                    </a:lnTo>
                    <a:lnTo>
                      <a:pt x="688" y="411"/>
                    </a:lnTo>
                    <a:lnTo>
                      <a:pt x="699" y="417"/>
                    </a:lnTo>
                    <a:lnTo>
                      <a:pt x="699" y="422"/>
                    </a:lnTo>
                    <a:lnTo>
                      <a:pt x="683" y="433"/>
                    </a:lnTo>
                    <a:lnTo>
                      <a:pt x="688" y="443"/>
                    </a:lnTo>
                    <a:lnTo>
                      <a:pt x="774" y="503"/>
                    </a:lnTo>
                    <a:lnTo>
                      <a:pt x="779" y="524"/>
                    </a:lnTo>
                    <a:lnTo>
                      <a:pt x="774" y="547"/>
                    </a:lnTo>
                    <a:lnTo>
                      <a:pt x="769" y="557"/>
                    </a:lnTo>
                    <a:lnTo>
                      <a:pt x="758" y="552"/>
                    </a:lnTo>
                    <a:lnTo>
                      <a:pt x="753" y="530"/>
                    </a:lnTo>
                    <a:lnTo>
                      <a:pt x="742" y="552"/>
                    </a:lnTo>
                    <a:lnTo>
                      <a:pt x="753" y="568"/>
                    </a:lnTo>
                    <a:lnTo>
                      <a:pt x="763" y="573"/>
                    </a:lnTo>
                    <a:lnTo>
                      <a:pt x="883" y="541"/>
                    </a:lnTo>
                    <a:lnTo>
                      <a:pt x="888" y="524"/>
                    </a:lnTo>
                    <a:lnTo>
                      <a:pt x="926" y="524"/>
                    </a:lnTo>
                    <a:lnTo>
                      <a:pt x="1018" y="449"/>
                    </a:lnTo>
                    <a:lnTo>
                      <a:pt x="1084" y="449"/>
                    </a:lnTo>
                    <a:lnTo>
                      <a:pt x="1084" y="433"/>
                    </a:lnTo>
                    <a:lnTo>
                      <a:pt x="1072" y="417"/>
                    </a:lnTo>
                    <a:lnTo>
                      <a:pt x="1089" y="378"/>
                    </a:lnTo>
                    <a:lnTo>
                      <a:pt x="1186" y="368"/>
                    </a:lnTo>
                    <a:lnTo>
                      <a:pt x="1333" y="438"/>
                    </a:lnTo>
                    <a:lnTo>
                      <a:pt x="1338" y="459"/>
                    </a:lnTo>
                    <a:lnTo>
                      <a:pt x="1376" y="492"/>
                    </a:lnTo>
                    <a:lnTo>
                      <a:pt x="1409" y="541"/>
                    </a:lnTo>
                    <a:lnTo>
                      <a:pt x="1500" y="606"/>
                    </a:lnTo>
                    <a:lnTo>
                      <a:pt x="1512" y="633"/>
                    </a:lnTo>
                    <a:lnTo>
                      <a:pt x="1539" y="654"/>
                    </a:lnTo>
                    <a:lnTo>
                      <a:pt x="1609" y="654"/>
                    </a:lnTo>
                    <a:lnTo>
                      <a:pt x="1663" y="735"/>
                    </a:lnTo>
                    <a:lnTo>
                      <a:pt x="1679" y="747"/>
                    </a:lnTo>
                    <a:lnTo>
                      <a:pt x="1674" y="773"/>
                    </a:lnTo>
                    <a:lnTo>
                      <a:pt x="1696" y="854"/>
                    </a:lnTo>
                    <a:lnTo>
                      <a:pt x="1684" y="941"/>
                    </a:lnTo>
                    <a:lnTo>
                      <a:pt x="1663" y="1039"/>
                    </a:lnTo>
                    <a:lnTo>
                      <a:pt x="1668" y="1119"/>
                    </a:lnTo>
                    <a:lnTo>
                      <a:pt x="1679" y="1146"/>
                    </a:lnTo>
                    <a:lnTo>
                      <a:pt x="1733" y="1179"/>
                    </a:lnTo>
                    <a:lnTo>
                      <a:pt x="1750" y="1146"/>
                    </a:lnTo>
                    <a:lnTo>
                      <a:pt x="1733" y="1135"/>
                    </a:lnTo>
                    <a:lnTo>
                      <a:pt x="1717" y="1086"/>
                    </a:lnTo>
                    <a:lnTo>
                      <a:pt x="1723" y="1076"/>
                    </a:lnTo>
                    <a:lnTo>
                      <a:pt x="1756" y="1065"/>
                    </a:lnTo>
                    <a:lnTo>
                      <a:pt x="1777" y="1119"/>
                    </a:lnTo>
                    <a:lnTo>
                      <a:pt x="1788" y="1114"/>
                    </a:lnTo>
                    <a:lnTo>
                      <a:pt x="1798" y="1093"/>
                    </a:lnTo>
                    <a:lnTo>
                      <a:pt x="1804" y="1086"/>
                    </a:lnTo>
                    <a:lnTo>
                      <a:pt x="1821" y="1098"/>
                    </a:lnTo>
                    <a:lnTo>
                      <a:pt x="1821" y="1119"/>
                    </a:lnTo>
                    <a:lnTo>
                      <a:pt x="1804" y="1146"/>
                    </a:lnTo>
                    <a:lnTo>
                      <a:pt x="1788" y="1168"/>
                    </a:lnTo>
                    <a:lnTo>
                      <a:pt x="1766" y="1233"/>
                    </a:lnTo>
                    <a:lnTo>
                      <a:pt x="1750" y="1239"/>
                    </a:lnTo>
                    <a:lnTo>
                      <a:pt x="1750" y="1271"/>
                    </a:lnTo>
                    <a:lnTo>
                      <a:pt x="1772" y="1292"/>
                    </a:lnTo>
                    <a:lnTo>
                      <a:pt x="1804" y="1320"/>
                    </a:lnTo>
                    <a:lnTo>
                      <a:pt x="1853" y="1433"/>
                    </a:lnTo>
                    <a:lnTo>
                      <a:pt x="1928" y="1482"/>
                    </a:lnTo>
                    <a:lnTo>
                      <a:pt x="1940" y="1482"/>
                    </a:lnTo>
                    <a:lnTo>
                      <a:pt x="1945" y="1455"/>
                    </a:lnTo>
                    <a:lnTo>
                      <a:pt x="1967" y="1455"/>
                    </a:lnTo>
                    <a:lnTo>
                      <a:pt x="1983" y="1498"/>
                    </a:lnTo>
                    <a:lnTo>
                      <a:pt x="1988" y="1525"/>
                    </a:lnTo>
                    <a:lnTo>
                      <a:pt x="2016" y="1585"/>
                    </a:lnTo>
                    <a:lnTo>
                      <a:pt x="2048" y="1601"/>
                    </a:lnTo>
                    <a:lnTo>
                      <a:pt x="2081" y="1611"/>
                    </a:lnTo>
                    <a:lnTo>
                      <a:pt x="2140" y="1768"/>
                    </a:lnTo>
                    <a:lnTo>
                      <a:pt x="2156" y="1779"/>
                    </a:lnTo>
                    <a:lnTo>
                      <a:pt x="2233" y="1796"/>
                    </a:lnTo>
                    <a:lnTo>
                      <a:pt x="2265" y="1812"/>
                    </a:lnTo>
                    <a:lnTo>
                      <a:pt x="2351" y="1920"/>
                    </a:lnTo>
                    <a:lnTo>
                      <a:pt x="2389" y="1947"/>
                    </a:lnTo>
                    <a:lnTo>
                      <a:pt x="2405" y="1952"/>
                    </a:lnTo>
                    <a:lnTo>
                      <a:pt x="2422" y="1958"/>
                    </a:lnTo>
                    <a:lnTo>
                      <a:pt x="2433" y="1984"/>
                    </a:lnTo>
                    <a:lnTo>
                      <a:pt x="2417" y="1984"/>
                    </a:lnTo>
                    <a:lnTo>
                      <a:pt x="2400" y="1979"/>
                    </a:lnTo>
                    <a:lnTo>
                      <a:pt x="2389" y="1979"/>
                    </a:lnTo>
                    <a:lnTo>
                      <a:pt x="2379" y="1984"/>
                    </a:lnTo>
                    <a:lnTo>
                      <a:pt x="2379" y="2001"/>
                    </a:lnTo>
                    <a:lnTo>
                      <a:pt x="2389" y="2017"/>
                    </a:lnTo>
                    <a:lnTo>
                      <a:pt x="2433" y="2028"/>
                    </a:lnTo>
                    <a:lnTo>
                      <a:pt x="2454" y="2012"/>
                    </a:lnTo>
                    <a:lnTo>
                      <a:pt x="2487" y="2006"/>
                    </a:lnTo>
                    <a:lnTo>
                      <a:pt x="2617" y="1958"/>
                    </a:lnTo>
                    <a:lnTo>
                      <a:pt x="2644" y="1909"/>
                    </a:lnTo>
                    <a:lnTo>
                      <a:pt x="2649" y="1893"/>
                    </a:lnTo>
                    <a:lnTo>
                      <a:pt x="2633" y="1828"/>
                    </a:lnTo>
                    <a:lnTo>
                      <a:pt x="2633" y="1790"/>
                    </a:lnTo>
                    <a:lnTo>
                      <a:pt x="2661" y="1731"/>
                    </a:lnTo>
                    <a:lnTo>
                      <a:pt x="2687" y="1736"/>
                    </a:lnTo>
                    <a:lnTo>
                      <a:pt x="2654" y="1611"/>
                    </a:lnTo>
                    <a:lnTo>
                      <a:pt x="2666" y="1546"/>
                    </a:lnTo>
                    <a:lnTo>
                      <a:pt x="2654" y="1427"/>
                    </a:lnTo>
                    <a:lnTo>
                      <a:pt x="2633" y="1330"/>
                    </a:lnTo>
                    <a:lnTo>
                      <a:pt x="2612" y="1298"/>
                    </a:lnTo>
                    <a:lnTo>
                      <a:pt x="2525" y="1179"/>
                    </a:lnTo>
                    <a:lnTo>
                      <a:pt x="2470" y="1049"/>
                    </a:lnTo>
                    <a:lnTo>
                      <a:pt x="2400" y="958"/>
                    </a:lnTo>
                    <a:lnTo>
                      <a:pt x="2400" y="941"/>
                    </a:lnTo>
                    <a:lnTo>
                      <a:pt x="2395" y="925"/>
                    </a:lnTo>
                    <a:lnTo>
                      <a:pt x="2373" y="870"/>
                    </a:lnTo>
                    <a:lnTo>
                      <a:pt x="2373" y="849"/>
                    </a:lnTo>
                    <a:lnTo>
                      <a:pt x="2395" y="817"/>
                    </a:lnTo>
                    <a:lnTo>
                      <a:pt x="2395" y="800"/>
                    </a:lnTo>
                    <a:lnTo>
                      <a:pt x="2303" y="682"/>
                    </a:lnTo>
                    <a:lnTo>
                      <a:pt x="2254" y="627"/>
                    </a:lnTo>
                    <a:lnTo>
                      <a:pt x="2221" y="606"/>
                    </a:lnTo>
                    <a:lnTo>
                      <a:pt x="2210" y="589"/>
                    </a:lnTo>
                    <a:lnTo>
                      <a:pt x="2151" y="514"/>
                    </a:lnTo>
                    <a:lnTo>
                      <a:pt x="2075" y="373"/>
                    </a:lnTo>
                    <a:lnTo>
                      <a:pt x="2054" y="292"/>
                    </a:lnTo>
                    <a:lnTo>
                      <a:pt x="2005" y="173"/>
                    </a:lnTo>
                    <a:lnTo>
                      <a:pt x="2005" y="157"/>
                    </a:lnTo>
                    <a:lnTo>
                      <a:pt x="1983" y="141"/>
                    </a:lnTo>
                    <a:lnTo>
                      <a:pt x="1972" y="135"/>
                    </a:lnTo>
                    <a:lnTo>
                      <a:pt x="1961" y="48"/>
                    </a:lnTo>
                    <a:lnTo>
                      <a:pt x="1951" y="22"/>
                    </a:lnTo>
                    <a:lnTo>
                      <a:pt x="1923" y="27"/>
                    </a:lnTo>
                    <a:lnTo>
                      <a:pt x="1870" y="27"/>
                    </a:lnTo>
                    <a:lnTo>
                      <a:pt x="1810" y="0"/>
                    </a:lnTo>
                    <a:lnTo>
                      <a:pt x="1788" y="16"/>
                    </a:lnTo>
                    <a:lnTo>
                      <a:pt x="1777" y="32"/>
                    </a:lnTo>
                    <a:lnTo>
                      <a:pt x="1772" y="60"/>
                    </a:lnTo>
                    <a:lnTo>
                      <a:pt x="1798" y="141"/>
                    </a:lnTo>
                    <a:lnTo>
                      <a:pt x="1788" y="183"/>
                    </a:lnTo>
                    <a:lnTo>
                      <a:pt x="1750" y="178"/>
                    </a:lnTo>
                    <a:lnTo>
                      <a:pt x="1733" y="162"/>
                    </a:lnTo>
                    <a:lnTo>
                      <a:pt x="1723" y="120"/>
                    </a:lnTo>
                    <a:lnTo>
                      <a:pt x="872" y="173"/>
                    </a:lnTo>
                    <a:lnTo>
                      <a:pt x="856" y="146"/>
                    </a:lnTo>
                    <a:lnTo>
                      <a:pt x="856" y="120"/>
                    </a:lnTo>
                    <a:lnTo>
                      <a:pt x="828" y="92"/>
                    </a:lnTo>
                    <a:lnTo>
                      <a:pt x="823" y="71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19" name="MD"/>
              <p:cNvSpPr>
                <a:spLocks/>
              </p:cNvSpPr>
              <p:nvPr/>
            </p:nvSpPr>
            <p:spPr bwMode="auto">
              <a:xfrm>
                <a:off x="4314825" y="2762250"/>
                <a:ext cx="781050" cy="361950"/>
              </a:xfrm>
              <a:custGeom>
                <a:avLst/>
                <a:gdLst/>
                <a:ahLst/>
                <a:cxnLst>
                  <a:cxn ang="0">
                    <a:pos x="774" y="44"/>
                  </a:cxn>
                  <a:cxn ang="0">
                    <a:pos x="43" y="385"/>
                  </a:cxn>
                  <a:cxn ang="0">
                    <a:pos x="71" y="352"/>
                  </a:cxn>
                  <a:cxn ang="0">
                    <a:pos x="157" y="281"/>
                  </a:cxn>
                  <a:cxn ang="0">
                    <a:pos x="200" y="239"/>
                  </a:cxn>
                  <a:cxn ang="0">
                    <a:pos x="232" y="222"/>
                  </a:cxn>
                  <a:cxn ang="0">
                    <a:pos x="304" y="211"/>
                  </a:cxn>
                  <a:cxn ang="0">
                    <a:pos x="406" y="157"/>
                  </a:cxn>
                  <a:cxn ang="0">
                    <a:pos x="450" y="174"/>
                  </a:cxn>
                  <a:cxn ang="0">
                    <a:pos x="488" y="190"/>
                  </a:cxn>
                  <a:cxn ang="0">
                    <a:pos x="531" y="265"/>
                  </a:cxn>
                  <a:cxn ang="0">
                    <a:pos x="579" y="271"/>
                  </a:cxn>
                  <a:cxn ang="0">
                    <a:pos x="585" y="309"/>
                  </a:cxn>
                  <a:cxn ang="0">
                    <a:pos x="677" y="341"/>
                  </a:cxn>
                  <a:cxn ang="0">
                    <a:pos x="737" y="385"/>
                  </a:cxn>
                  <a:cxn ang="0">
                    <a:pos x="758" y="432"/>
                  </a:cxn>
                  <a:cxn ang="0">
                    <a:pos x="699" y="552"/>
                  </a:cxn>
                  <a:cxn ang="0">
                    <a:pos x="748" y="595"/>
                  </a:cxn>
                  <a:cxn ang="0">
                    <a:pos x="818" y="606"/>
                  </a:cxn>
                  <a:cxn ang="0">
                    <a:pos x="834" y="606"/>
                  </a:cxn>
                  <a:cxn ang="0">
                    <a:pos x="916" y="601"/>
                  </a:cxn>
                  <a:cxn ang="0">
                    <a:pos x="1002" y="633"/>
                  </a:cxn>
                  <a:cxn ang="0">
                    <a:pos x="1018" y="622"/>
                  </a:cxn>
                  <a:cxn ang="0">
                    <a:pos x="976" y="562"/>
                  </a:cxn>
                  <a:cxn ang="0">
                    <a:pos x="948" y="552"/>
                  </a:cxn>
                  <a:cxn ang="0">
                    <a:pos x="965" y="536"/>
                  </a:cxn>
                  <a:cxn ang="0">
                    <a:pos x="943" y="514"/>
                  </a:cxn>
                  <a:cxn ang="0">
                    <a:pos x="894" y="411"/>
                  </a:cxn>
                  <a:cxn ang="0">
                    <a:pos x="883" y="352"/>
                  </a:cxn>
                  <a:cxn ang="0">
                    <a:pos x="894" y="265"/>
                  </a:cxn>
                  <a:cxn ang="0">
                    <a:pos x="878" y="232"/>
                  </a:cxn>
                  <a:cxn ang="0">
                    <a:pos x="894" y="206"/>
                  </a:cxn>
                  <a:cxn ang="0">
                    <a:pos x="953" y="146"/>
                  </a:cxn>
                  <a:cxn ang="0">
                    <a:pos x="976" y="81"/>
                  </a:cxn>
                  <a:cxn ang="0">
                    <a:pos x="1018" y="103"/>
                  </a:cxn>
                  <a:cxn ang="0">
                    <a:pos x="976" y="174"/>
                  </a:cxn>
                  <a:cxn ang="0">
                    <a:pos x="943" y="227"/>
                  </a:cxn>
                  <a:cxn ang="0">
                    <a:pos x="986" y="271"/>
                  </a:cxn>
                  <a:cxn ang="0">
                    <a:pos x="997" y="352"/>
                  </a:cxn>
                  <a:cxn ang="0">
                    <a:pos x="965" y="390"/>
                  </a:cxn>
                  <a:cxn ang="0">
                    <a:pos x="1002" y="417"/>
                  </a:cxn>
                  <a:cxn ang="0">
                    <a:pos x="1002" y="460"/>
                  </a:cxn>
                  <a:cxn ang="0">
                    <a:pos x="1018" y="525"/>
                  </a:cxn>
                  <a:cxn ang="0">
                    <a:pos x="1078" y="552"/>
                  </a:cxn>
                  <a:cxn ang="0">
                    <a:pos x="1116" y="541"/>
                  </a:cxn>
                  <a:cxn ang="0">
                    <a:pos x="1121" y="568"/>
                  </a:cxn>
                  <a:cxn ang="0">
                    <a:pos x="1149" y="622"/>
                  </a:cxn>
                  <a:cxn ang="0">
                    <a:pos x="1197" y="643"/>
                  </a:cxn>
                  <a:cxn ang="0">
                    <a:pos x="1225" y="622"/>
                  </a:cxn>
                  <a:cxn ang="0">
                    <a:pos x="1316" y="573"/>
                  </a:cxn>
                  <a:cxn ang="0">
                    <a:pos x="1355" y="427"/>
                  </a:cxn>
                  <a:cxn ang="0">
                    <a:pos x="1160" y="455"/>
                  </a:cxn>
                </a:cxnLst>
                <a:rect l="0" t="0" r="r" b="b"/>
                <a:pathLst>
                  <a:path w="1355" h="649">
                    <a:moveTo>
                      <a:pt x="1023" y="0"/>
                    </a:moveTo>
                    <a:lnTo>
                      <a:pt x="774" y="44"/>
                    </a:lnTo>
                    <a:lnTo>
                      <a:pt x="0" y="195"/>
                    </a:lnTo>
                    <a:lnTo>
                      <a:pt x="43" y="385"/>
                    </a:lnTo>
                    <a:lnTo>
                      <a:pt x="54" y="362"/>
                    </a:lnTo>
                    <a:lnTo>
                      <a:pt x="71" y="352"/>
                    </a:lnTo>
                    <a:lnTo>
                      <a:pt x="130" y="287"/>
                    </a:lnTo>
                    <a:lnTo>
                      <a:pt x="157" y="281"/>
                    </a:lnTo>
                    <a:lnTo>
                      <a:pt x="179" y="249"/>
                    </a:lnTo>
                    <a:lnTo>
                      <a:pt x="200" y="239"/>
                    </a:lnTo>
                    <a:lnTo>
                      <a:pt x="216" y="200"/>
                    </a:lnTo>
                    <a:lnTo>
                      <a:pt x="232" y="222"/>
                    </a:lnTo>
                    <a:lnTo>
                      <a:pt x="265" y="227"/>
                    </a:lnTo>
                    <a:lnTo>
                      <a:pt x="304" y="211"/>
                    </a:lnTo>
                    <a:lnTo>
                      <a:pt x="309" y="190"/>
                    </a:lnTo>
                    <a:lnTo>
                      <a:pt x="406" y="157"/>
                    </a:lnTo>
                    <a:lnTo>
                      <a:pt x="428" y="168"/>
                    </a:lnTo>
                    <a:lnTo>
                      <a:pt x="450" y="174"/>
                    </a:lnTo>
                    <a:lnTo>
                      <a:pt x="476" y="162"/>
                    </a:lnTo>
                    <a:lnTo>
                      <a:pt x="488" y="190"/>
                    </a:lnTo>
                    <a:lnTo>
                      <a:pt x="499" y="195"/>
                    </a:lnTo>
                    <a:lnTo>
                      <a:pt x="531" y="265"/>
                    </a:lnTo>
                    <a:lnTo>
                      <a:pt x="553" y="260"/>
                    </a:lnTo>
                    <a:lnTo>
                      <a:pt x="579" y="271"/>
                    </a:lnTo>
                    <a:lnTo>
                      <a:pt x="607" y="281"/>
                    </a:lnTo>
                    <a:lnTo>
                      <a:pt x="585" y="309"/>
                    </a:lnTo>
                    <a:lnTo>
                      <a:pt x="618" y="341"/>
                    </a:lnTo>
                    <a:lnTo>
                      <a:pt x="677" y="341"/>
                    </a:lnTo>
                    <a:lnTo>
                      <a:pt x="699" y="368"/>
                    </a:lnTo>
                    <a:lnTo>
                      <a:pt x="737" y="385"/>
                    </a:lnTo>
                    <a:lnTo>
                      <a:pt x="764" y="417"/>
                    </a:lnTo>
                    <a:lnTo>
                      <a:pt x="758" y="432"/>
                    </a:lnTo>
                    <a:lnTo>
                      <a:pt x="720" y="497"/>
                    </a:lnTo>
                    <a:lnTo>
                      <a:pt x="699" y="552"/>
                    </a:lnTo>
                    <a:lnTo>
                      <a:pt x="704" y="595"/>
                    </a:lnTo>
                    <a:lnTo>
                      <a:pt x="748" y="595"/>
                    </a:lnTo>
                    <a:lnTo>
                      <a:pt x="786" y="573"/>
                    </a:lnTo>
                    <a:lnTo>
                      <a:pt x="818" y="606"/>
                    </a:lnTo>
                    <a:lnTo>
                      <a:pt x="834" y="617"/>
                    </a:lnTo>
                    <a:lnTo>
                      <a:pt x="834" y="606"/>
                    </a:lnTo>
                    <a:lnTo>
                      <a:pt x="867" y="601"/>
                    </a:lnTo>
                    <a:lnTo>
                      <a:pt x="916" y="601"/>
                    </a:lnTo>
                    <a:lnTo>
                      <a:pt x="976" y="622"/>
                    </a:lnTo>
                    <a:lnTo>
                      <a:pt x="1002" y="633"/>
                    </a:lnTo>
                    <a:lnTo>
                      <a:pt x="1018" y="633"/>
                    </a:lnTo>
                    <a:lnTo>
                      <a:pt x="1018" y="622"/>
                    </a:lnTo>
                    <a:lnTo>
                      <a:pt x="1002" y="606"/>
                    </a:lnTo>
                    <a:lnTo>
                      <a:pt x="976" y="562"/>
                    </a:lnTo>
                    <a:lnTo>
                      <a:pt x="953" y="557"/>
                    </a:lnTo>
                    <a:lnTo>
                      <a:pt x="948" y="552"/>
                    </a:lnTo>
                    <a:lnTo>
                      <a:pt x="953" y="536"/>
                    </a:lnTo>
                    <a:lnTo>
                      <a:pt x="965" y="536"/>
                    </a:lnTo>
                    <a:lnTo>
                      <a:pt x="970" y="525"/>
                    </a:lnTo>
                    <a:lnTo>
                      <a:pt x="943" y="514"/>
                    </a:lnTo>
                    <a:lnTo>
                      <a:pt x="921" y="476"/>
                    </a:lnTo>
                    <a:lnTo>
                      <a:pt x="894" y="411"/>
                    </a:lnTo>
                    <a:lnTo>
                      <a:pt x="888" y="385"/>
                    </a:lnTo>
                    <a:lnTo>
                      <a:pt x="883" y="352"/>
                    </a:lnTo>
                    <a:lnTo>
                      <a:pt x="894" y="281"/>
                    </a:lnTo>
                    <a:lnTo>
                      <a:pt x="894" y="265"/>
                    </a:lnTo>
                    <a:lnTo>
                      <a:pt x="883" y="255"/>
                    </a:lnTo>
                    <a:lnTo>
                      <a:pt x="878" y="232"/>
                    </a:lnTo>
                    <a:lnTo>
                      <a:pt x="883" y="222"/>
                    </a:lnTo>
                    <a:lnTo>
                      <a:pt x="894" y="206"/>
                    </a:lnTo>
                    <a:lnTo>
                      <a:pt x="899" y="184"/>
                    </a:lnTo>
                    <a:lnTo>
                      <a:pt x="953" y="146"/>
                    </a:lnTo>
                    <a:lnTo>
                      <a:pt x="965" y="135"/>
                    </a:lnTo>
                    <a:lnTo>
                      <a:pt x="976" y="81"/>
                    </a:lnTo>
                    <a:lnTo>
                      <a:pt x="1002" y="86"/>
                    </a:lnTo>
                    <a:lnTo>
                      <a:pt x="1018" y="103"/>
                    </a:lnTo>
                    <a:lnTo>
                      <a:pt x="992" y="146"/>
                    </a:lnTo>
                    <a:lnTo>
                      <a:pt x="976" y="174"/>
                    </a:lnTo>
                    <a:lnTo>
                      <a:pt x="959" y="195"/>
                    </a:lnTo>
                    <a:lnTo>
                      <a:pt x="943" y="227"/>
                    </a:lnTo>
                    <a:lnTo>
                      <a:pt x="959" y="265"/>
                    </a:lnTo>
                    <a:lnTo>
                      <a:pt x="986" y="271"/>
                    </a:lnTo>
                    <a:lnTo>
                      <a:pt x="1002" y="341"/>
                    </a:lnTo>
                    <a:lnTo>
                      <a:pt x="997" y="352"/>
                    </a:lnTo>
                    <a:lnTo>
                      <a:pt x="959" y="373"/>
                    </a:lnTo>
                    <a:lnTo>
                      <a:pt x="965" y="390"/>
                    </a:lnTo>
                    <a:lnTo>
                      <a:pt x="997" y="401"/>
                    </a:lnTo>
                    <a:lnTo>
                      <a:pt x="1002" y="417"/>
                    </a:lnTo>
                    <a:lnTo>
                      <a:pt x="997" y="444"/>
                    </a:lnTo>
                    <a:lnTo>
                      <a:pt x="1002" y="460"/>
                    </a:lnTo>
                    <a:lnTo>
                      <a:pt x="1002" y="481"/>
                    </a:lnTo>
                    <a:lnTo>
                      <a:pt x="1018" y="525"/>
                    </a:lnTo>
                    <a:lnTo>
                      <a:pt x="1056" y="552"/>
                    </a:lnTo>
                    <a:lnTo>
                      <a:pt x="1078" y="552"/>
                    </a:lnTo>
                    <a:lnTo>
                      <a:pt x="1095" y="536"/>
                    </a:lnTo>
                    <a:lnTo>
                      <a:pt x="1116" y="541"/>
                    </a:lnTo>
                    <a:lnTo>
                      <a:pt x="1127" y="546"/>
                    </a:lnTo>
                    <a:lnTo>
                      <a:pt x="1121" y="568"/>
                    </a:lnTo>
                    <a:lnTo>
                      <a:pt x="1143" y="606"/>
                    </a:lnTo>
                    <a:lnTo>
                      <a:pt x="1149" y="622"/>
                    </a:lnTo>
                    <a:lnTo>
                      <a:pt x="1160" y="643"/>
                    </a:lnTo>
                    <a:lnTo>
                      <a:pt x="1197" y="643"/>
                    </a:lnTo>
                    <a:lnTo>
                      <a:pt x="1197" y="649"/>
                    </a:lnTo>
                    <a:lnTo>
                      <a:pt x="1225" y="622"/>
                    </a:lnTo>
                    <a:lnTo>
                      <a:pt x="1316" y="590"/>
                    </a:lnTo>
                    <a:lnTo>
                      <a:pt x="1316" y="573"/>
                    </a:lnTo>
                    <a:lnTo>
                      <a:pt x="1328" y="552"/>
                    </a:lnTo>
                    <a:lnTo>
                      <a:pt x="1355" y="427"/>
                    </a:lnTo>
                    <a:lnTo>
                      <a:pt x="1349" y="417"/>
                    </a:lnTo>
                    <a:lnTo>
                      <a:pt x="1160" y="455"/>
                    </a:lnTo>
                    <a:lnTo>
                      <a:pt x="1023" y="0"/>
                    </a:lnTo>
                    <a:close/>
                  </a:path>
                </a:pathLst>
              </a:custGeom>
              <a:solidFill>
                <a:srgbClr val="E9F0FA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4314825" y="2762250"/>
                <a:ext cx="781050" cy="361950"/>
              </a:xfrm>
              <a:custGeom>
                <a:avLst/>
                <a:gdLst/>
                <a:ahLst/>
                <a:cxnLst>
                  <a:cxn ang="0">
                    <a:pos x="774" y="44"/>
                  </a:cxn>
                  <a:cxn ang="0">
                    <a:pos x="43" y="385"/>
                  </a:cxn>
                  <a:cxn ang="0">
                    <a:pos x="71" y="352"/>
                  </a:cxn>
                  <a:cxn ang="0">
                    <a:pos x="157" y="281"/>
                  </a:cxn>
                  <a:cxn ang="0">
                    <a:pos x="200" y="239"/>
                  </a:cxn>
                  <a:cxn ang="0">
                    <a:pos x="232" y="222"/>
                  </a:cxn>
                  <a:cxn ang="0">
                    <a:pos x="304" y="211"/>
                  </a:cxn>
                  <a:cxn ang="0">
                    <a:pos x="406" y="157"/>
                  </a:cxn>
                  <a:cxn ang="0">
                    <a:pos x="450" y="174"/>
                  </a:cxn>
                  <a:cxn ang="0">
                    <a:pos x="488" y="190"/>
                  </a:cxn>
                  <a:cxn ang="0">
                    <a:pos x="531" y="265"/>
                  </a:cxn>
                  <a:cxn ang="0">
                    <a:pos x="579" y="271"/>
                  </a:cxn>
                  <a:cxn ang="0">
                    <a:pos x="585" y="309"/>
                  </a:cxn>
                  <a:cxn ang="0">
                    <a:pos x="677" y="341"/>
                  </a:cxn>
                  <a:cxn ang="0">
                    <a:pos x="737" y="385"/>
                  </a:cxn>
                  <a:cxn ang="0">
                    <a:pos x="758" y="432"/>
                  </a:cxn>
                  <a:cxn ang="0">
                    <a:pos x="699" y="552"/>
                  </a:cxn>
                  <a:cxn ang="0">
                    <a:pos x="748" y="595"/>
                  </a:cxn>
                  <a:cxn ang="0">
                    <a:pos x="818" y="606"/>
                  </a:cxn>
                  <a:cxn ang="0">
                    <a:pos x="834" y="606"/>
                  </a:cxn>
                  <a:cxn ang="0">
                    <a:pos x="916" y="601"/>
                  </a:cxn>
                  <a:cxn ang="0">
                    <a:pos x="1002" y="633"/>
                  </a:cxn>
                  <a:cxn ang="0">
                    <a:pos x="1018" y="622"/>
                  </a:cxn>
                  <a:cxn ang="0">
                    <a:pos x="976" y="562"/>
                  </a:cxn>
                  <a:cxn ang="0">
                    <a:pos x="948" y="552"/>
                  </a:cxn>
                  <a:cxn ang="0">
                    <a:pos x="965" y="536"/>
                  </a:cxn>
                  <a:cxn ang="0">
                    <a:pos x="943" y="514"/>
                  </a:cxn>
                  <a:cxn ang="0">
                    <a:pos x="894" y="411"/>
                  </a:cxn>
                  <a:cxn ang="0">
                    <a:pos x="883" y="352"/>
                  </a:cxn>
                  <a:cxn ang="0">
                    <a:pos x="894" y="265"/>
                  </a:cxn>
                  <a:cxn ang="0">
                    <a:pos x="878" y="232"/>
                  </a:cxn>
                  <a:cxn ang="0">
                    <a:pos x="894" y="206"/>
                  </a:cxn>
                  <a:cxn ang="0">
                    <a:pos x="953" y="146"/>
                  </a:cxn>
                  <a:cxn ang="0">
                    <a:pos x="976" y="81"/>
                  </a:cxn>
                  <a:cxn ang="0">
                    <a:pos x="1018" y="103"/>
                  </a:cxn>
                  <a:cxn ang="0">
                    <a:pos x="976" y="174"/>
                  </a:cxn>
                  <a:cxn ang="0">
                    <a:pos x="943" y="227"/>
                  </a:cxn>
                  <a:cxn ang="0">
                    <a:pos x="986" y="271"/>
                  </a:cxn>
                  <a:cxn ang="0">
                    <a:pos x="997" y="352"/>
                  </a:cxn>
                  <a:cxn ang="0">
                    <a:pos x="965" y="390"/>
                  </a:cxn>
                  <a:cxn ang="0">
                    <a:pos x="1002" y="417"/>
                  </a:cxn>
                  <a:cxn ang="0">
                    <a:pos x="1002" y="460"/>
                  </a:cxn>
                  <a:cxn ang="0">
                    <a:pos x="1018" y="525"/>
                  </a:cxn>
                  <a:cxn ang="0">
                    <a:pos x="1078" y="552"/>
                  </a:cxn>
                  <a:cxn ang="0">
                    <a:pos x="1116" y="541"/>
                  </a:cxn>
                  <a:cxn ang="0">
                    <a:pos x="1121" y="568"/>
                  </a:cxn>
                  <a:cxn ang="0">
                    <a:pos x="1149" y="622"/>
                  </a:cxn>
                  <a:cxn ang="0">
                    <a:pos x="1197" y="643"/>
                  </a:cxn>
                  <a:cxn ang="0">
                    <a:pos x="1225" y="622"/>
                  </a:cxn>
                  <a:cxn ang="0">
                    <a:pos x="1316" y="573"/>
                  </a:cxn>
                  <a:cxn ang="0">
                    <a:pos x="1355" y="427"/>
                  </a:cxn>
                  <a:cxn ang="0">
                    <a:pos x="1160" y="455"/>
                  </a:cxn>
                </a:cxnLst>
                <a:rect l="0" t="0" r="r" b="b"/>
                <a:pathLst>
                  <a:path w="1355" h="649">
                    <a:moveTo>
                      <a:pt x="1023" y="0"/>
                    </a:moveTo>
                    <a:lnTo>
                      <a:pt x="774" y="44"/>
                    </a:lnTo>
                    <a:lnTo>
                      <a:pt x="0" y="195"/>
                    </a:lnTo>
                    <a:lnTo>
                      <a:pt x="43" y="385"/>
                    </a:lnTo>
                    <a:lnTo>
                      <a:pt x="54" y="362"/>
                    </a:lnTo>
                    <a:lnTo>
                      <a:pt x="71" y="352"/>
                    </a:lnTo>
                    <a:lnTo>
                      <a:pt x="130" y="287"/>
                    </a:lnTo>
                    <a:lnTo>
                      <a:pt x="157" y="281"/>
                    </a:lnTo>
                    <a:lnTo>
                      <a:pt x="179" y="249"/>
                    </a:lnTo>
                    <a:lnTo>
                      <a:pt x="200" y="239"/>
                    </a:lnTo>
                    <a:lnTo>
                      <a:pt x="216" y="200"/>
                    </a:lnTo>
                    <a:lnTo>
                      <a:pt x="232" y="222"/>
                    </a:lnTo>
                    <a:lnTo>
                      <a:pt x="265" y="227"/>
                    </a:lnTo>
                    <a:lnTo>
                      <a:pt x="304" y="211"/>
                    </a:lnTo>
                    <a:lnTo>
                      <a:pt x="309" y="190"/>
                    </a:lnTo>
                    <a:lnTo>
                      <a:pt x="406" y="157"/>
                    </a:lnTo>
                    <a:lnTo>
                      <a:pt x="428" y="168"/>
                    </a:lnTo>
                    <a:lnTo>
                      <a:pt x="450" y="174"/>
                    </a:lnTo>
                    <a:lnTo>
                      <a:pt x="476" y="162"/>
                    </a:lnTo>
                    <a:lnTo>
                      <a:pt x="488" y="190"/>
                    </a:lnTo>
                    <a:lnTo>
                      <a:pt x="499" y="195"/>
                    </a:lnTo>
                    <a:lnTo>
                      <a:pt x="531" y="265"/>
                    </a:lnTo>
                    <a:lnTo>
                      <a:pt x="553" y="260"/>
                    </a:lnTo>
                    <a:lnTo>
                      <a:pt x="579" y="271"/>
                    </a:lnTo>
                    <a:lnTo>
                      <a:pt x="607" y="281"/>
                    </a:lnTo>
                    <a:lnTo>
                      <a:pt x="585" y="309"/>
                    </a:lnTo>
                    <a:lnTo>
                      <a:pt x="618" y="341"/>
                    </a:lnTo>
                    <a:lnTo>
                      <a:pt x="677" y="341"/>
                    </a:lnTo>
                    <a:lnTo>
                      <a:pt x="699" y="368"/>
                    </a:lnTo>
                    <a:lnTo>
                      <a:pt x="737" y="385"/>
                    </a:lnTo>
                    <a:lnTo>
                      <a:pt x="764" y="417"/>
                    </a:lnTo>
                    <a:lnTo>
                      <a:pt x="758" y="432"/>
                    </a:lnTo>
                    <a:lnTo>
                      <a:pt x="720" y="497"/>
                    </a:lnTo>
                    <a:lnTo>
                      <a:pt x="699" y="552"/>
                    </a:lnTo>
                    <a:lnTo>
                      <a:pt x="704" y="595"/>
                    </a:lnTo>
                    <a:lnTo>
                      <a:pt x="748" y="595"/>
                    </a:lnTo>
                    <a:lnTo>
                      <a:pt x="786" y="573"/>
                    </a:lnTo>
                    <a:lnTo>
                      <a:pt x="818" y="606"/>
                    </a:lnTo>
                    <a:lnTo>
                      <a:pt x="834" y="617"/>
                    </a:lnTo>
                    <a:lnTo>
                      <a:pt x="834" y="606"/>
                    </a:lnTo>
                    <a:lnTo>
                      <a:pt x="867" y="601"/>
                    </a:lnTo>
                    <a:lnTo>
                      <a:pt x="916" y="601"/>
                    </a:lnTo>
                    <a:lnTo>
                      <a:pt x="976" y="622"/>
                    </a:lnTo>
                    <a:lnTo>
                      <a:pt x="1002" y="633"/>
                    </a:lnTo>
                    <a:lnTo>
                      <a:pt x="1018" y="633"/>
                    </a:lnTo>
                    <a:lnTo>
                      <a:pt x="1018" y="622"/>
                    </a:lnTo>
                    <a:lnTo>
                      <a:pt x="1002" y="606"/>
                    </a:lnTo>
                    <a:lnTo>
                      <a:pt x="976" y="562"/>
                    </a:lnTo>
                    <a:lnTo>
                      <a:pt x="953" y="557"/>
                    </a:lnTo>
                    <a:lnTo>
                      <a:pt x="948" y="552"/>
                    </a:lnTo>
                    <a:lnTo>
                      <a:pt x="953" y="536"/>
                    </a:lnTo>
                    <a:lnTo>
                      <a:pt x="965" y="536"/>
                    </a:lnTo>
                    <a:lnTo>
                      <a:pt x="970" y="525"/>
                    </a:lnTo>
                    <a:lnTo>
                      <a:pt x="943" y="514"/>
                    </a:lnTo>
                    <a:lnTo>
                      <a:pt x="921" y="476"/>
                    </a:lnTo>
                    <a:lnTo>
                      <a:pt x="894" y="411"/>
                    </a:lnTo>
                    <a:lnTo>
                      <a:pt x="888" y="385"/>
                    </a:lnTo>
                    <a:lnTo>
                      <a:pt x="883" y="352"/>
                    </a:lnTo>
                    <a:lnTo>
                      <a:pt x="894" y="281"/>
                    </a:lnTo>
                    <a:lnTo>
                      <a:pt x="894" y="265"/>
                    </a:lnTo>
                    <a:lnTo>
                      <a:pt x="883" y="255"/>
                    </a:lnTo>
                    <a:lnTo>
                      <a:pt x="878" y="232"/>
                    </a:lnTo>
                    <a:lnTo>
                      <a:pt x="883" y="222"/>
                    </a:lnTo>
                    <a:lnTo>
                      <a:pt x="894" y="206"/>
                    </a:lnTo>
                    <a:lnTo>
                      <a:pt x="899" y="184"/>
                    </a:lnTo>
                    <a:lnTo>
                      <a:pt x="953" y="146"/>
                    </a:lnTo>
                    <a:lnTo>
                      <a:pt x="965" y="135"/>
                    </a:lnTo>
                    <a:lnTo>
                      <a:pt x="976" y="81"/>
                    </a:lnTo>
                    <a:lnTo>
                      <a:pt x="1002" y="86"/>
                    </a:lnTo>
                    <a:lnTo>
                      <a:pt x="1018" y="103"/>
                    </a:lnTo>
                    <a:lnTo>
                      <a:pt x="992" y="146"/>
                    </a:lnTo>
                    <a:lnTo>
                      <a:pt x="976" y="174"/>
                    </a:lnTo>
                    <a:lnTo>
                      <a:pt x="959" y="195"/>
                    </a:lnTo>
                    <a:lnTo>
                      <a:pt x="943" y="227"/>
                    </a:lnTo>
                    <a:lnTo>
                      <a:pt x="959" y="265"/>
                    </a:lnTo>
                    <a:lnTo>
                      <a:pt x="986" y="271"/>
                    </a:lnTo>
                    <a:lnTo>
                      <a:pt x="1002" y="341"/>
                    </a:lnTo>
                    <a:lnTo>
                      <a:pt x="997" y="352"/>
                    </a:lnTo>
                    <a:lnTo>
                      <a:pt x="959" y="373"/>
                    </a:lnTo>
                    <a:lnTo>
                      <a:pt x="965" y="390"/>
                    </a:lnTo>
                    <a:lnTo>
                      <a:pt x="997" y="401"/>
                    </a:lnTo>
                    <a:lnTo>
                      <a:pt x="1002" y="417"/>
                    </a:lnTo>
                    <a:lnTo>
                      <a:pt x="997" y="444"/>
                    </a:lnTo>
                    <a:lnTo>
                      <a:pt x="1002" y="460"/>
                    </a:lnTo>
                    <a:lnTo>
                      <a:pt x="1002" y="481"/>
                    </a:lnTo>
                    <a:lnTo>
                      <a:pt x="1018" y="525"/>
                    </a:lnTo>
                    <a:lnTo>
                      <a:pt x="1056" y="552"/>
                    </a:lnTo>
                    <a:lnTo>
                      <a:pt x="1078" y="552"/>
                    </a:lnTo>
                    <a:lnTo>
                      <a:pt x="1095" y="536"/>
                    </a:lnTo>
                    <a:lnTo>
                      <a:pt x="1116" y="541"/>
                    </a:lnTo>
                    <a:lnTo>
                      <a:pt x="1127" y="546"/>
                    </a:lnTo>
                    <a:lnTo>
                      <a:pt x="1121" y="568"/>
                    </a:lnTo>
                    <a:lnTo>
                      <a:pt x="1143" y="606"/>
                    </a:lnTo>
                    <a:lnTo>
                      <a:pt x="1149" y="622"/>
                    </a:lnTo>
                    <a:lnTo>
                      <a:pt x="1160" y="643"/>
                    </a:lnTo>
                    <a:lnTo>
                      <a:pt x="1197" y="643"/>
                    </a:lnTo>
                    <a:lnTo>
                      <a:pt x="1197" y="649"/>
                    </a:lnTo>
                    <a:lnTo>
                      <a:pt x="1225" y="622"/>
                    </a:lnTo>
                    <a:lnTo>
                      <a:pt x="1316" y="590"/>
                    </a:lnTo>
                    <a:lnTo>
                      <a:pt x="1316" y="573"/>
                    </a:lnTo>
                    <a:lnTo>
                      <a:pt x="1328" y="552"/>
                    </a:lnTo>
                    <a:lnTo>
                      <a:pt x="1355" y="427"/>
                    </a:lnTo>
                    <a:lnTo>
                      <a:pt x="1349" y="417"/>
                    </a:lnTo>
                    <a:lnTo>
                      <a:pt x="1160" y="455"/>
                    </a:lnTo>
                    <a:lnTo>
                      <a:pt x="1023" y="0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21" name="DE"/>
              <p:cNvSpPr>
                <a:spLocks/>
              </p:cNvSpPr>
              <p:nvPr/>
            </p:nvSpPr>
            <p:spPr bwMode="auto">
              <a:xfrm>
                <a:off x="4905375" y="2724150"/>
                <a:ext cx="190500" cy="285750"/>
              </a:xfrm>
              <a:custGeom>
                <a:avLst/>
                <a:gdLst/>
                <a:ahLst/>
                <a:cxnLst>
                  <a:cxn ang="0">
                    <a:pos x="326" y="476"/>
                  </a:cxn>
                  <a:cxn ang="0">
                    <a:pos x="321" y="444"/>
                  </a:cxn>
                  <a:cxn ang="0">
                    <a:pos x="299" y="389"/>
                  </a:cxn>
                  <a:cxn ang="0">
                    <a:pos x="261" y="356"/>
                  </a:cxn>
                  <a:cxn ang="0">
                    <a:pos x="212" y="319"/>
                  </a:cxn>
                  <a:cxn ang="0">
                    <a:pos x="191" y="298"/>
                  </a:cxn>
                  <a:cxn ang="0">
                    <a:pos x="179" y="270"/>
                  </a:cxn>
                  <a:cxn ang="0">
                    <a:pos x="142" y="205"/>
                  </a:cxn>
                  <a:cxn ang="0">
                    <a:pos x="126" y="173"/>
                  </a:cxn>
                  <a:cxn ang="0">
                    <a:pos x="93" y="135"/>
                  </a:cxn>
                  <a:cxn ang="0">
                    <a:pos x="82" y="113"/>
                  </a:cxn>
                  <a:cxn ang="0">
                    <a:pos x="77" y="92"/>
                  </a:cxn>
                  <a:cxn ang="0">
                    <a:pos x="77" y="86"/>
                  </a:cxn>
                  <a:cxn ang="0">
                    <a:pos x="77" y="75"/>
                  </a:cxn>
                  <a:cxn ang="0">
                    <a:pos x="98" y="5"/>
                  </a:cxn>
                  <a:cxn ang="0">
                    <a:pos x="72" y="0"/>
                  </a:cxn>
                  <a:cxn ang="0">
                    <a:pos x="44" y="5"/>
                  </a:cxn>
                  <a:cxn ang="0">
                    <a:pos x="17" y="32"/>
                  </a:cxn>
                  <a:cxn ang="0">
                    <a:pos x="12" y="54"/>
                  </a:cxn>
                  <a:cxn ang="0">
                    <a:pos x="7" y="59"/>
                  </a:cxn>
                  <a:cxn ang="0">
                    <a:pos x="0" y="59"/>
                  </a:cxn>
                  <a:cxn ang="0">
                    <a:pos x="137" y="514"/>
                  </a:cxn>
                  <a:cxn ang="0">
                    <a:pos x="326" y="476"/>
                  </a:cxn>
                </a:cxnLst>
                <a:rect l="0" t="0" r="r" b="b"/>
                <a:pathLst>
                  <a:path w="326" h="514">
                    <a:moveTo>
                      <a:pt x="326" y="476"/>
                    </a:moveTo>
                    <a:lnTo>
                      <a:pt x="321" y="444"/>
                    </a:lnTo>
                    <a:lnTo>
                      <a:pt x="299" y="389"/>
                    </a:lnTo>
                    <a:lnTo>
                      <a:pt x="261" y="356"/>
                    </a:lnTo>
                    <a:lnTo>
                      <a:pt x="212" y="319"/>
                    </a:lnTo>
                    <a:lnTo>
                      <a:pt x="191" y="298"/>
                    </a:lnTo>
                    <a:lnTo>
                      <a:pt x="179" y="270"/>
                    </a:lnTo>
                    <a:lnTo>
                      <a:pt x="142" y="205"/>
                    </a:lnTo>
                    <a:lnTo>
                      <a:pt x="126" y="173"/>
                    </a:lnTo>
                    <a:lnTo>
                      <a:pt x="93" y="135"/>
                    </a:lnTo>
                    <a:lnTo>
                      <a:pt x="82" y="113"/>
                    </a:lnTo>
                    <a:lnTo>
                      <a:pt x="77" y="92"/>
                    </a:lnTo>
                    <a:lnTo>
                      <a:pt x="77" y="86"/>
                    </a:lnTo>
                    <a:lnTo>
                      <a:pt x="77" y="75"/>
                    </a:lnTo>
                    <a:lnTo>
                      <a:pt x="98" y="5"/>
                    </a:lnTo>
                    <a:lnTo>
                      <a:pt x="72" y="0"/>
                    </a:lnTo>
                    <a:lnTo>
                      <a:pt x="44" y="5"/>
                    </a:lnTo>
                    <a:lnTo>
                      <a:pt x="17" y="32"/>
                    </a:lnTo>
                    <a:lnTo>
                      <a:pt x="12" y="54"/>
                    </a:lnTo>
                    <a:lnTo>
                      <a:pt x="7" y="59"/>
                    </a:lnTo>
                    <a:lnTo>
                      <a:pt x="0" y="59"/>
                    </a:lnTo>
                    <a:lnTo>
                      <a:pt x="137" y="514"/>
                    </a:lnTo>
                    <a:lnTo>
                      <a:pt x="326" y="476"/>
                    </a:lnTo>
                    <a:close/>
                  </a:path>
                </a:pathLst>
              </a:custGeom>
              <a:solidFill>
                <a:srgbClr val="F4F8FD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>
                <a:off x="4905375" y="2724150"/>
                <a:ext cx="190500" cy="285750"/>
              </a:xfrm>
              <a:custGeom>
                <a:avLst/>
                <a:gdLst/>
                <a:ahLst/>
                <a:cxnLst>
                  <a:cxn ang="0">
                    <a:pos x="326" y="476"/>
                  </a:cxn>
                  <a:cxn ang="0">
                    <a:pos x="321" y="444"/>
                  </a:cxn>
                  <a:cxn ang="0">
                    <a:pos x="299" y="389"/>
                  </a:cxn>
                  <a:cxn ang="0">
                    <a:pos x="261" y="356"/>
                  </a:cxn>
                  <a:cxn ang="0">
                    <a:pos x="212" y="319"/>
                  </a:cxn>
                  <a:cxn ang="0">
                    <a:pos x="191" y="298"/>
                  </a:cxn>
                  <a:cxn ang="0">
                    <a:pos x="179" y="270"/>
                  </a:cxn>
                  <a:cxn ang="0">
                    <a:pos x="142" y="205"/>
                  </a:cxn>
                  <a:cxn ang="0">
                    <a:pos x="126" y="173"/>
                  </a:cxn>
                  <a:cxn ang="0">
                    <a:pos x="93" y="135"/>
                  </a:cxn>
                  <a:cxn ang="0">
                    <a:pos x="82" y="113"/>
                  </a:cxn>
                  <a:cxn ang="0">
                    <a:pos x="77" y="92"/>
                  </a:cxn>
                  <a:cxn ang="0">
                    <a:pos x="77" y="86"/>
                  </a:cxn>
                  <a:cxn ang="0">
                    <a:pos x="77" y="75"/>
                  </a:cxn>
                  <a:cxn ang="0">
                    <a:pos x="98" y="5"/>
                  </a:cxn>
                  <a:cxn ang="0">
                    <a:pos x="72" y="0"/>
                  </a:cxn>
                  <a:cxn ang="0">
                    <a:pos x="44" y="5"/>
                  </a:cxn>
                  <a:cxn ang="0">
                    <a:pos x="17" y="32"/>
                  </a:cxn>
                  <a:cxn ang="0">
                    <a:pos x="12" y="54"/>
                  </a:cxn>
                  <a:cxn ang="0">
                    <a:pos x="7" y="59"/>
                  </a:cxn>
                  <a:cxn ang="0">
                    <a:pos x="0" y="59"/>
                  </a:cxn>
                  <a:cxn ang="0">
                    <a:pos x="137" y="514"/>
                  </a:cxn>
                  <a:cxn ang="0">
                    <a:pos x="326" y="476"/>
                  </a:cxn>
                </a:cxnLst>
                <a:rect l="0" t="0" r="r" b="b"/>
                <a:pathLst>
                  <a:path w="326" h="514">
                    <a:moveTo>
                      <a:pt x="326" y="476"/>
                    </a:moveTo>
                    <a:lnTo>
                      <a:pt x="321" y="444"/>
                    </a:lnTo>
                    <a:lnTo>
                      <a:pt x="299" y="389"/>
                    </a:lnTo>
                    <a:lnTo>
                      <a:pt x="261" y="356"/>
                    </a:lnTo>
                    <a:lnTo>
                      <a:pt x="212" y="319"/>
                    </a:lnTo>
                    <a:lnTo>
                      <a:pt x="191" y="298"/>
                    </a:lnTo>
                    <a:lnTo>
                      <a:pt x="179" y="270"/>
                    </a:lnTo>
                    <a:lnTo>
                      <a:pt x="142" y="205"/>
                    </a:lnTo>
                    <a:lnTo>
                      <a:pt x="126" y="173"/>
                    </a:lnTo>
                    <a:lnTo>
                      <a:pt x="93" y="135"/>
                    </a:lnTo>
                    <a:lnTo>
                      <a:pt x="82" y="113"/>
                    </a:lnTo>
                    <a:lnTo>
                      <a:pt x="77" y="92"/>
                    </a:lnTo>
                    <a:lnTo>
                      <a:pt x="77" y="86"/>
                    </a:lnTo>
                    <a:lnTo>
                      <a:pt x="77" y="75"/>
                    </a:lnTo>
                    <a:lnTo>
                      <a:pt x="98" y="5"/>
                    </a:lnTo>
                    <a:lnTo>
                      <a:pt x="72" y="0"/>
                    </a:lnTo>
                    <a:lnTo>
                      <a:pt x="44" y="5"/>
                    </a:lnTo>
                    <a:lnTo>
                      <a:pt x="17" y="32"/>
                    </a:lnTo>
                    <a:lnTo>
                      <a:pt x="12" y="54"/>
                    </a:lnTo>
                    <a:lnTo>
                      <a:pt x="7" y="59"/>
                    </a:lnTo>
                    <a:lnTo>
                      <a:pt x="0" y="59"/>
                    </a:lnTo>
                    <a:lnTo>
                      <a:pt x="137" y="514"/>
                    </a:lnTo>
                    <a:lnTo>
                      <a:pt x="326" y="476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23" name="NJ"/>
              <p:cNvSpPr>
                <a:spLocks/>
              </p:cNvSpPr>
              <p:nvPr/>
            </p:nvSpPr>
            <p:spPr bwMode="auto">
              <a:xfrm>
                <a:off x="4943475" y="2381250"/>
                <a:ext cx="247650" cy="514350"/>
              </a:xfrm>
              <a:custGeom>
                <a:avLst/>
                <a:gdLst/>
                <a:ahLst/>
                <a:cxnLst>
                  <a:cxn ang="0">
                    <a:pos x="0" y="675"/>
                  </a:cxn>
                  <a:cxn ang="0">
                    <a:pos x="16" y="680"/>
                  </a:cxn>
                  <a:cxn ang="0">
                    <a:pos x="54" y="740"/>
                  </a:cxn>
                  <a:cxn ang="0">
                    <a:pos x="141" y="794"/>
                  </a:cxn>
                  <a:cxn ang="0">
                    <a:pos x="211" y="810"/>
                  </a:cxn>
                  <a:cxn ang="0">
                    <a:pos x="228" y="859"/>
                  </a:cxn>
                  <a:cxn ang="0">
                    <a:pos x="244" y="903"/>
                  </a:cxn>
                  <a:cxn ang="0">
                    <a:pos x="281" y="838"/>
                  </a:cxn>
                  <a:cxn ang="0">
                    <a:pos x="314" y="745"/>
                  </a:cxn>
                  <a:cxn ang="0">
                    <a:pos x="374" y="648"/>
                  </a:cxn>
                  <a:cxn ang="0">
                    <a:pos x="406" y="557"/>
                  </a:cxn>
                  <a:cxn ang="0">
                    <a:pos x="395" y="411"/>
                  </a:cxn>
                  <a:cxn ang="0">
                    <a:pos x="369" y="281"/>
                  </a:cxn>
                  <a:cxn ang="0">
                    <a:pos x="309" y="302"/>
                  </a:cxn>
                  <a:cxn ang="0">
                    <a:pos x="293" y="292"/>
                  </a:cxn>
                  <a:cxn ang="0">
                    <a:pos x="271" y="297"/>
                  </a:cxn>
                  <a:cxn ang="0">
                    <a:pos x="293" y="232"/>
                  </a:cxn>
                  <a:cxn ang="0">
                    <a:pos x="320" y="221"/>
                  </a:cxn>
                  <a:cxn ang="0">
                    <a:pos x="325" y="156"/>
                  </a:cxn>
                  <a:cxn ang="0">
                    <a:pos x="353" y="124"/>
                  </a:cxn>
                  <a:cxn ang="0">
                    <a:pos x="97" y="0"/>
                  </a:cxn>
                  <a:cxn ang="0">
                    <a:pos x="60" y="43"/>
                  </a:cxn>
                  <a:cxn ang="0">
                    <a:pos x="49" y="113"/>
                  </a:cxn>
                  <a:cxn ang="0">
                    <a:pos x="11" y="156"/>
                  </a:cxn>
                  <a:cxn ang="0">
                    <a:pos x="32" y="188"/>
                  </a:cxn>
                  <a:cxn ang="0">
                    <a:pos x="16" y="237"/>
                  </a:cxn>
                  <a:cxn ang="0">
                    <a:pos x="27" y="308"/>
                  </a:cxn>
                  <a:cxn ang="0">
                    <a:pos x="76" y="362"/>
                  </a:cxn>
                  <a:cxn ang="0">
                    <a:pos x="119" y="383"/>
                  </a:cxn>
                  <a:cxn ang="0">
                    <a:pos x="151" y="405"/>
                  </a:cxn>
                  <a:cxn ang="0">
                    <a:pos x="190" y="448"/>
                  </a:cxn>
                  <a:cxn ang="0">
                    <a:pos x="102" y="519"/>
                  </a:cxn>
                  <a:cxn ang="0">
                    <a:pos x="21" y="605"/>
                  </a:cxn>
                </a:cxnLst>
                <a:rect l="0" t="0" r="r" b="b"/>
                <a:pathLst>
                  <a:path w="406" h="903">
                    <a:moveTo>
                      <a:pt x="21" y="605"/>
                    </a:moveTo>
                    <a:lnTo>
                      <a:pt x="0" y="675"/>
                    </a:lnTo>
                    <a:lnTo>
                      <a:pt x="0" y="686"/>
                    </a:lnTo>
                    <a:lnTo>
                      <a:pt x="16" y="680"/>
                    </a:lnTo>
                    <a:lnTo>
                      <a:pt x="32" y="713"/>
                    </a:lnTo>
                    <a:lnTo>
                      <a:pt x="54" y="740"/>
                    </a:lnTo>
                    <a:lnTo>
                      <a:pt x="76" y="762"/>
                    </a:lnTo>
                    <a:lnTo>
                      <a:pt x="141" y="794"/>
                    </a:lnTo>
                    <a:lnTo>
                      <a:pt x="162" y="805"/>
                    </a:lnTo>
                    <a:lnTo>
                      <a:pt x="211" y="810"/>
                    </a:lnTo>
                    <a:lnTo>
                      <a:pt x="228" y="816"/>
                    </a:lnTo>
                    <a:lnTo>
                      <a:pt x="228" y="859"/>
                    </a:lnTo>
                    <a:lnTo>
                      <a:pt x="228" y="886"/>
                    </a:lnTo>
                    <a:lnTo>
                      <a:pt x="244" y="903"/>
                    </a:lnTo>
                    <a:lnTo>
                      <a:pt x="260" y="881"/>
                    </a:lnTo>
                    <a:lnTo>
                      <a:pt x="281" y="838"/>
                    </a:lnTo>
                    <a:lnTo>
                      <a:pt x="281" y="800"/>
                    </a:lnTo>
                    <a:lnTo>
                      <a:pt x="314" y="745"/>
                    </a:lnTo>
                    <a:lnTo>
                      <a:pt x="330" y="703"/>
                    </a:lnTo>
                    <a:lnTo>
                      <a:pt x="374" y="648"/>
                    </a:lnTo>
                    <a:lnTo>
                      <a:pt x="390" y="600"/>
                    </a:lnTo>
                    <a:lnTo>
                      <a:pt x="406" y="557"/>
                    </a:lnTo>
                    <a:lnTo>
                      <a:pt x="406" y="529"/>
                    </a:lnTo>
                    <a:lnTo>
                      <a:pt x="395" y="411"/>
                    </a:lnTo>
                    <a:lnTo>
                      <a:pt x="384" y="313"/>
                    </a:lnTo>
                    <a:lnTo>
                      <a:pt x="369" y="281"/>
                    </a:lnTo>
                    <a:lnTo>
                      <a:pt x="325" y="292"/>
                    </a:lnTo>
                    <a:lnTo>
                      <a:pt x="309" y="302"/>
                    </a:lnTo>
                    <a:lnTo>
                      <a:pt x="298" y="297"/>
                    </a:lnTo>
                    <a:lnTo>
                      <a:pt x="293" y="292"/>
                    </a:lnTo>
                    <a:lnTo>
                      <a:pt x="281" y="297"/>
                    </a:lnTo>
                    <a:lnTo>
                      <a:pt x="271" y="297"/>
                    </a:lnTo>
                    <a:lnTo>
                      <a:pt x="271" y="281"/>
                    </a:lnTo>
                    <a:lnTo>
                      <a:pt x="293" y="232"/>
                    </a:lnTo>
                    <a:lnTo>
                      <a:pt x="309" y="227"/>
                    </a:lnTo>
                    <a:lnTo>
                      <a:pt x="320" y="221"/>
                    </a:lnTo>
                    <a:lnTo>
                      <a:pt x="320" y="183"/>
                    </a:lnTo>
                    <a:lnTo>
                      <a:pt x="325" y="156"/>
                    </a:lnTo>
                    <a:lnTo>
                      <a:pt x="336" y="140"/>
                    </a:lnTo>
                    <a:lnTo>
                      <a:pt x="353" y="124"/>
                    </a:lnTo>
                    <a:lnTo>
                      <a:pt x="336" y="86"/>
                    </a:lnTo>
                    <a:lnTo>
                      <a:pt x="97" y="0"/>
                    </a:lnTo>
                    <a:lnTo>
                      <a:pt x="81" y="11"/>
                    </a:lnTo>
                    <a:lnTo>
                      <a:pt x="60" y="43"/>
                    </a:lnTo>
                    <a:lnTo>
                      <a:pt x="60" y="59"/>
                    </a:lnTo>
                    <a:lnTo>
                      <a:pt x="49" y="113"/>
                    </a:lnTo>
                    <a:lnTo>
                      <a:pt x="16" y="146"/>
                    </a:lnTo>
                    <a:lnTo>
                      <a:pt x="11" y="156"/>
                    </a:lnTo>
                    <a:lnTo>
                      <a:pt x="11" y="167"/>
                    </a:lnTo>
                    <a:lnTo>
                      <a:pt x="32" y="188"/>
                    </a:lnTo>
                    <a:lnTo>
                      <a:pt x="37" y="227"/>
                    </a:lnTo>
                    <a:lnTo>
                      <a:pt x="16" y="237"/>
                    </a:lnTo>
                    <a:lnTo>
                      <a:pt x="21" y="308"/>
                    </a:lnTo>
                    <a:lnTo>
                      <a:pt x="27" y="308"/>
                    </a:lnTo>
                    <a:lnTo>
                      <a:pt x="65" y="318"/>
                    </a:lnTo>
                    <a:lnTo>
                      <a:pt x="76" y="362"/>
                    </a:lnTo>
                    <a:lnTo>
                      <a:pt x="109" y="367"/>
                    </a:lnTo>
                    <a:lnTo>
                      <a:pt x="119" y="383"/>
                    </a:lnTo>
                    <a:lnTo>
                      <a:pt x="135" y="389"/>
                    </a:lnTo>
                    <a:lnTo>
                      <a:pt x="151" y="405"/>
                    </a:lnTo>
                    <a:lnTo>
                      <a:pt x="195" y="438"/>
                    </a:lnTo>
                    <a:lnTo>
                      <a:pt x="190" y="448"/>
                    </a:lnTo>
                    <a:lnTo>
                      <a:pt x="146" y="475"/>
                    </a:lnTo>
                    <a:lnTo>
                      <a:pt x="102" y="519"/>
                    </a:lnTo>
                    <a:lnTo>
                      <a:pt x="92" y="557"/>
                    </a:lnTo>
                    <a:lnTo>
                      <a:pt x="21" y="605"/>
                    </a:lnTo>
                    <a:close/>
                  </a:path>
                </a:pathLst>
              </a:custGeom>
              <a:solidFill>
                <a:srgbClr val="AFCBEC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4943475" y="2381250"/>
                <a:ext cx="247650" cy="514350"/>
              </a:xfrm>
              <a:custGeom>
                <a:avLst/>
                <a:gdLst/>
                <a:ahLst/>
                <a:cxnLst>
                  <a:cxn ang="0">
                    <a:pos x="0" y="675"/>
                  </a:cxn>
                  <a:cxn ang="0">
                    <a:pos x="16" y="680"/>
                  </a:cxn>
                  <a:cxn ang="0">
                    <a:pos x="54" y="740"/>
                  </a:cxn>
                  <a:cxn ang="0">
                    <a:pos x="141" y="794"/>
                  </a:cxn>
                  <a:cxn ang="0">
                    <a:pos x="211" y="810"/>
                  </a:cxn>
                  <a:cxn ang="0">
                    <a:pos x="228" y="859"/>
                  </a:cxn>
                  <a:cxn ang="0">
                    <a:pos x="244" y="903"/>
                  </a:cxn>
                  <a:cxn ang="0">
                    <a:pos x="281" y="838"/>
                  </a:cxn>
                  <a:cxn ang="0">
                    <a:pos x="314" y="745"/>
                  </a:cxn>
                  <a:cxn ang="0">
                    <a:pos x="374" y="648"/>
                  </a:cxn>
                  <a:cxn ang="0">
                    <a:pos x="406" y="557"/>
                  </a:cxn>
                  <a:cxn ang="0">
                    <a:pos x="395" y="411"/>
                  </a:cxn>
                  <a:cxn ang="0">
                    <a:pos x="369" y="281"/>
                  </a:cxn>
                  <a:cxn ang="0">
                    <a:pos x="309" y="302"/>
                  </a:cxn>
                  <a:cxn ang="0">
                    <a:pos x="293" y="292"/>
                  </a:cxn>
                  <a:cxn ang="0">
                    <a:pos x="271" y="297"/>
                  </a:cxn>
                  <a:cxn ang="0">
                    <a:pos x="293" y="232"/>
                  </a:cxn>
                  <a:cxn ang="0">
                    <a:pos x="320" y="221"/>
                  </a:cxn>
                  <a:cxn ang="0">
                    <a:pos x="325" y="156"/>
                  </a:cxn>
                  <a:cxn ang="0">
                    <a:pos x="353" y="124"/>
                  </a:cxn>
                  <a:cxn ang="0">
                    <a:pos x="97" y="0"/>
                  </a:cxn>
                  <a:cxn ang="0">
                    <a:pos x="60" y="43"/>
                  </a:cxn>
                  <a:cxn ang="0">
                    <a:pos x="49" y="113"/>
                  </a:cxn>
                  <a:cxn ang="0">
                    <a:pos x="11" y="156"/>
                  </a:cxn>
                  <a:cxn ang="0">
                    <a:pos x="32" y="188"/>
                  </a:cxn>
                  <a:cxn ang="0">
                    <a:pos x="16" y="237"/>
                  </a:cxn>
                  <a:cxn ang="0">
                    <a:pos x="27" y="308"/>
                  </a:cxn>
                  <a:cxn ang="0">
                    <a:pos x="76" y="362"/>
                  </a:cxn>
                  <a:cxn ang="0">
                    <a:pos x="119" y="383"/>
                  </a:cxn>
                  <a:cxn ang="0">
                    <a:pos x="151" y="405"/>
                  </a:cxn>
                  <a:cxn ang="0">
                    <a:pos x="190" y="448"/>
                  </a:cxn>
                  <a:cxn ang="0">
                    <a:pos x="102" y="519"/>
                  </a:cxn>
                  <a:cxn ang="0">
                    <a:pos x="21" y="605"/>
                  </a:cxn>
                </a:cxnLst>
                <a:rect l="0" t="0" r="r" b="b"/>
                <a:pathLst>
                  <a:path w="406" h="903">
                    <a:moveTo>
                      <a:pt x="21" y="605"/>
                    </a:moveTo>
                    <a:lnTo>
                      <a:pt x="0" y="675"/>
                    </a:lnTo>
                    <a:lnTo>
                      <a:pt x="0" y="686"/>
                    </a:lnTo>
                    <a:lnTo>
                      <a:pt x="16" y="680"/>
                    </a:lnTo>
                    <a:lnTo>
                      <a:pt x="32" y="713"/>
                    </a:lnTo>
                    <a:lnTo>
                      <a:pt x="54" y="740"/>
                    </a:lnTo>
                    <a:lnTo>
                      <a:pt x="76" y="762"/>
                    </a:lnTo>
                    <a:lnTo>
                      <a:pt x="141" y="794"/>
                    </a:lnTo>
                    <a:lnTo>
                      <a:pt x="162" y="805"/>
                    </a:lnTo>
                    <a:lnTo>
                      <a:pt x="211" y="810"/>
                    </a:lnTo>
                    <a:lnTo>
                      <a:pt x="228" y="816"/>
                    </a:lnTo>
                    <a:lnTo>
                      <a:pt x="228" y="859"/>
                    </a:lnTo>
                    <a:lnTo>
                      <a:pt x="228" y="886"/>
                    </a:lnTo>
                    <a:lnTo>
                      <a:pt x="244" y="903"/>
                    </a:lnTo>
                    <a:lnTo>
                      <a:pt x="260" y="881"/>
                    </a:lnTo>
                    <a:lnTo>
                      <a:pt x="281" y="838"/>
                    </a:lnTo>
                    <a:lnTo>
                      <a:pt x="281" y="800"/>
                    </a:lnTo>
                    <a:lnTo>
                      <a:pt x="314" y="745"/>
                    </a:lnTo>
                    <a:lnTo>
                      <a:pt x="330" y="703"/>
                    </a:lnTo>
                    <a:lnTo>
                      <a:pt x="374" y="648"/>
                    </a:lnTo>
                    <a:lnTo>
                      <a:pt x="390" y="600"/>
                    </a:lnTo>
                    <a:lnTo>
                      <a:pt x="406" y="557"/>
                    </a:lnTo>
                    <a:lnTo>
                      <a:pt x="406" y="529"/>
                    </a:lnTo>
                    <a:lnTo>
                      <a:pt x="395" y="411"/>
                    </a:lnTo>
                    <a:lnTo>
                      <a:pt x="384" y="313"/>
                    </a:lnTo>
                    <a:lnTo>
                      <a:pt x="369" y="281"/>
                    </a:lnTo>
                    <a:lnTo>
                      <a:pt x="325" y="292"/>
                    </a:lnTo>
                    <a:lnTo>
                      <a:pt x="309" y="302"/>
                    </a:lnTo>
                    <a:lnTo>
                      <a:pt x="298" y="297"/>
                    </a:lnTo>
                    <a:lnTo>
                      <a:pt x="293" y="292"/>
                    </a:lnTo>
                    <a:lnTo>
                      <a:pt x="281" y="297"/>
                    </a:lnTo>
                    <a:lnTo>
                      <a:pt x="271" y="297"/>
                    </a:lnTo>
                    <a:lnTo>
                      <a:pt x="271" y="281"/>
                    </a:lnTo>
                    <a:lnTo>
                      <a:pt x="293" y="232"/>
                    </a:lnTo>
                    <a:lnTo>
                      <a:pt x="309" y="227"/>
                    </a:lnTo>
                    <a:lnTo>
                      <a:pt x="320" y="221"/>
                    </a:lnTo>
                    <a:lnTo>
                      <a:pt x="320" y="183"/>
                    </a:lnTo>
                    <a:lnTo>
                      <a:pt x="325" y="156"/>
                    </a:lnTo>
                    <a:lnTo>
                      <a:pt x="336" y="140"/>
                    </a:lnTo>
                    <a:lnTo>
                      <a:pt x="353" y="124"/>
                    </a:lnTo>
                    <a:lnTo>
                      <a:pt x="336" y="86"/>
                    </a:lnTo>
                    <a:lnTo>
                      <a:pt x="97" y="0"/>
                    </a:lnTo>
                    <a:lnTo>
                      <a:pt x="81" y="11"/>
                    </a:lnTo>
                    <a:lnTo>
                      <a:pt x="60" y="43"/>
                    </a:lnTo>
                    <a:lnTo>
                      <a:pt x="60" y="59"/>
                    </a:lnTo>
                    <a:lnTo>
                      <a:pt x="49" y="113"/>
                    </a:lnTo>
                    <a:lnTo>
                      <a:pt x="16" y="146"/>
                    </a:lnTo>
                    <a:lnTo>
                      <a:pt x="11" y="156"/>
                    </a:lnTo>
                    <a:lnTo>
                      <a:pt x="11" y="167"/>
                    </a:lnTo>
                    <a:lnTo>
                      <a:pt x="32" y="188"/>
                    </a:lnTo>
                    <a:lnTo>
                      <a:pt x="37" y="227"/>
                    </a:lnTo>
                    <a:lnTo>
                      <a:pt x="16" y="237"/>
                    </a:lnTo>
                    <a:lnTo>
                      <a:pt x="21" y="308"/>
                    </a:lnTo>
                    <a:lnTo>
                      <a:pt x="27" y="308"/>
                    </a:lnTo>
                    <a:lnTo>
                      <a:pt x="65" y="318"/>
                    </a:lnTo>
                    <a:lnTo>
                      <a:pt x="76" y="362"/>
                    </a:lnTo>
                    <a:lnTo>
                      <a:pt x="109" y="367"/>
                    </a:lnTo>
                    <a:lnTo>
                      <a:pt x="119" y="383"/>
                    </a:lnTo>
                    <a:lnTo>
                      <a:pt x="135" y="389"/>
                    </a:lnTo>
                    <a:lnTo>
                      <a:pt x="151" y="405"/>
                    </a:lnTo>
                    <a:lnTo>
                      <a:pt x="195" y="438"/>
                    </a:lnTo>
                    <a:lnTo>
                      <a:pt x="190" y="448"/>
                    </a:lnTo>
                    <a:lnTo>
                      <a:pt x="146" y="475"/>
                    </a:lnTo>
                    <a:lnTo>
                      <a:pt x="102" y="519"/>
                    </a:lnTo>
                    <a:lnTo>
                      <a:pt x="92" y="557"/>
                    </a:lnTo>
                    <a:lnTo>
                      <a:pt x="21" y="605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25" name="CT"/>
              <p:cNvSpPr>
                <a:spLocks/>
              </p:cNvSpPr>
              <p:nvPr/>
            </p:nvSpPr>
            <p:spPr bwMode="auto">
              <a:xfrm>
                <a:off x="5172075" y="2114550"/>
                <a:ext cx="285750" cy="304800"/>
              </a:xfrm>
              <a:custGeom>
                <a:avLst/>
                <a:gdLst/>
                <a:ahLst/>
                <a:cxnLst>
                  <a:cxn ang="0">
                    <a:pos x="0" y="108"/>
                  </a:cxn>
                  <a:cxn ang="0">
                    <a:pos x="168" y="65"/>
                  </a:cxn>
                  <a:cxn ang="0">
                    <a:pos x="184" y="87"/>
                  </a:cxn>
                  <a:cxn ang="0">
                    <a:pos x="189" y="82"/>
                  </a:cxn>
                  <a:cxn ang="0">
                    <a:pos x="195" y="70"/>
                  </a:cxn>
                  <a:cxn ang="0">
                    <a:pos x="444" y="0"/>
                  </a:cxn>
                  <a:cxn ang="0">
                    <a:pos x="503" y="205"/>
                  </a:cxn>
                  <a:cxn ang="0">
                    <a:pos x="493" y="227"/>
                  </a:cxn>
                  <a:cxn ang="0">
                    <a:pos x="487" y="238"/>
                  </a:cxn>
                  <a:cxn ang="0">
                    <a:pos x="493" y="249"/>
                  </a:cxn>
                  <a:cxn ang="0">
                    <a:pos x="493" y="259"/>
                  </a:cxn>
                  <a:cxn ang="0">
                    <a:pos x="461" y="259"/>
                  </a:cxn>
                  <a:cxn ang="0">
                    <a:pos x="379" y="298"/>
                  </a:cxn>
                  <a:cxn ang="0">
                    <a:pos x="352" y="292"/>
                  </a:cxn>
                  <a:cxn ang="0">
                    <a:pos x="347" y="303"/>
                  </a:cxn>
                  <a:cxn ang="0">
                    <a:pos x="347" y="319"/>
                  </a:cxn>
                  <a:cxn ang="0">
                    <a:pos x="342" y="324"/>
                  </a:cxn>
                  <a:cxn ang="0">
                    <a:pos x="293" y="330"/>
                  </a:cxn>
                  <a:cxn ang="0">
                    <a:pos x="222" y="363"/>
                  </a:cxn>
                  <a:cxn ang="0">
                    <a:pos x="211" y="351"/>
                  </a:cxn>
                  <a:cxn ang="0">
                    <a:pos x="168" y="395"/>
                  </a:cxn>
                  <a:cxn ang="0">
                    <a:pos x="75" y="476"/>
                  </a:cxn>
                  <a:cxn ang="0">
                    <a:pos x="38" y="498"/>
                  </a:cxn>
                  <a:cxn ang="0">
                    <a:pos x="5" y="465"/>
                  </a:cxn>
                  <a:cxn ang="0">
                    <a:pos x="49" y="421"/>
                  </a:cxn>
                  <a:cxn ang="0">
                    <a:pos x="54" y="405"/>
                  </a:cxn>
                  <a:cxn ang="0">
                    <a:pos x="32" y="384"/>
                  </a:cxn>
                  <a:cxn ang="0">
                    <a:pos x="0" y="108"/>
                  </a:cxn>
                </a:cxnLst>
                <a:rect l="0" t="0" r="r" b="b"/>
                <a:pathLst>
                  <a:path w="503" h="498">
                    <a:moveTo>
                      <a:pt x="0" y="108"/>
                    </a:moveTo>
                    <a:lnTo>
                      <a:pt x="168" y="65"/>
                    </a:lnTo>
                    <a:lnTo>
                      <a:pt x="184" y="87"/>
                    </a:lnTo>
                    <a:lnTo>
                      <a:pt x="189" y="82"/>
                    </a:lnTo>
                    <a:lnTo>
                      <a:pt x="195" y="70"/>
                    </a:lnTo>
                    <a:lnTo>
                      <a:pt x="444" y="0"/>
                    </a:lnTo>
                    <a:lnTo>
                      <a:pt x="503" y="205"/>
                    </a:lnTo>
                    <a:lnTo>
                      <a:pt x="493" y="227"/>
                    </a:lnTo>
                    <a:lnTo>
                      <a:pt x="487" y="238"/>
                    </a:lnTo>
                    <a:lnTo>
                      <a:pt x="493" y="249"/>
                    </a:lnTo>
                    <a:lnTo>
                      <a:pt x="493" y="259"/>
                    </a:lnTo>
                    <a:lnTo>
                      <a:pt x="461" y="259"/>
                    </a:lnTo>
                    <a:lnTo>
                      <a:pt x="379" y="298"/>
                    </a:lnTo>
                    <a:lnTo>
                      <a:pt x="352" y="292"/>
                    </a:lnTo>
                    <a:lnTo>
                      <a:pt x="347" y="303"/>
                    </a:lnTo>
                    <a:lnTo>
                      <a:pt x="347" y="319"/>
                    </a:lnTo>
                    <a:lnTo>
                      <a:pt x="342" y="324"/>
                    </a:lnTo>
                    <a:lnTo>
                      <a:pt x="293" y="330"/>
                    </a:lnTo>
                    <a:lnTo>
                      <a:pt x="222" y="363"/>
                    </a:lnTo>
                    <a:lnTo>
                      <a:pt x="211" y="351"/>
                    </a:lnTo>
                    <a:lnTo>
                      <a:pt x="168" y="395"/>
                    </a:lnTo>
                    <a:lnTo>
                      <a:pt x="75" y="476"/>
                    </a:lnTo>
                    <a:lnTo>
                      <a:pt x="38" y="498"/>
                    </a:lnTo>
                    <a:lnTo>
                      <a:pt x="5" y="465"/>
                    </a:lnTo>
                    <a:lnTo>
                      <a:pt x="49" y="421"/>
                    </a:lnTo>
                    <a:lnTo>
                      <a:pt x="54" y="405"/>
                    </a:lnTo>
                    <a:lnTo>
                      <a:pt x="32" y="38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5172075" y="2114550"/>
                <a:ext cx="285750" cy="304800"/>
              </a:xfrm>
              <a:custGeom>
                <a:avLst/>
                <a:gdLst/>
                <a:ahLst/>
                <a:cxnLst>
                  <a:cxn ang="0">
                    <a:pos x="0" y="108"/>
                  </a:cxn>
                  <a:cxn ang="0">
                    <a:pos x="168" y="65"/>
                  </a:cxn>
                  <a:cxn ang="0">
                    <a:pos x="184" y="87"/>
                  </a:cxn>
                  <a:cxn ang="0">
                    <a:pos x="189" y="82"/>
                  </a:cxn>
                  <a:cxn ang="0">
                    <a:pos x="195" y="70"/>
                  </a:cxn>
                  <a:cxn ang="0">
                    <a:pos x="444" y="0"/>
                  </a:cxn>
                  <a:cxn ang="0">
                    <a:pos x="503" y="205"/>
                  </a:cxn>
                  <a:cxn ang="0">
                    <a:pos x="493" y="227"/>
                  </a:cxn>
                  <a:cxn ang="0">
                    <a:pos x="487" y="238"/>
                  </a:cxn>
                  <a:cxn ang="0">
                    <a:pos x="493" y="249"/>
                  </a:cxn>
                  <a:cxn ang="0">
                    <a:pos x="493" y="259"/>
                  </a:cxn>
                  <a:cxn ang="0">
                    <a:pos x="461" y="259"/>
                  </a:cxn>
                  <a:cxn ang="0">
                    <a:pos x="379" y="298"/>
                  </a:cxn>
                  <a:cxn ang="0">
                    <a:pos x="352" y="292"/>
                  </a:cxn>
                  <a:cxn ang="0">
                    <a:pos x="347" y="303"/>
                  </a:cxn>
                  <a:cxn ang="0">
                    <a:pos x="347" y="319"/>
                  </a:cxn>
                  <a:cxn ang="0">
                    <a:pos x="342" y="324"/>
                  </a:cxn>
                  <a:cxn ang="0">
                    <a:pos x="293" y="330"/>
                  </a:cxn>
                  <a:cxn ang="0">
                    <a:pos x="222" y="363"/>
                  </a:cxn>
                  <a:cxn ang="0">
                    <a:pos x="211" y="351"/>
                  </a:cxn>
                  <a:cxn ang="0">
                    <a:pos x="168" y="395"/>
                  </a:cxn>
                  <a:cxn ang="0">
                    <a:pos x="75" y="476"/>
                  </a:cxn>
                  <a:cxn ang="0">
                    <a:pos x="38" y="498"/>
                  </a:cxn>
                  <a:cxn ang="0">
                    <a:pos x="5" y="465"/>
                  </a:cxn>
                  <a:cxn ang="0">
                    <a:pos x="49" y="421"/>
                  </a:cxn>
                  <a:cxn ang="0">
                    <a:pos x="54" y="405"/>
                  </a:cxn>
                  <a:cxn ang="0">
                    <a:pos x="32" y="384"/>
                  </a:cxn>
                  <a:cxn ang="0">
                    <a:pos x="0" y="108"/>
                  </a:cxn>
                </a:cxnLst>
                <a:rect l="0" t="0" r="r" b="b"/>
                <a:pathLst>
                  <a:path w="503" h="498">
                    <a:moveTo>
                      <a:pt x="0" y="108"/>
                    </a:moveTo>
                    <a:lnTo>
                      <a:pt x="168" y="65"/>
                    </a:lnTo>
                    <a:lnTo>
                      <a:pt x="184" y="87"/>
                    </a:lnTo>
                    <a:lnTo>
                      <a:pt x="189" y="82"/>
                    </a:lnTo>
                    <a:lnTo>
                      <a:pt x="195" y="70"/>
                    </a:lnTo>
                    <a:lnTo>
                      <a:pt x="444" y="0"/>
                    </a:lnTo>
                    <a:lnTo>
                      <a:pt x="503" y="205"/>
                    </a:lnTo>
                    <a:lnTo>
                      <a:pt x="493" y="227"/>
                    </a:lnTo>
                    <a:lnTo>
                      <a:pt x="487" y="238"/>
                    </a:lnTo>
                    <a:lnTo>
                      <a:pt x="493" y="249"/>
                    </a:lnTo>
                    <a:lnTo>
                      <a:pt x="493" y="259"/>
                    </a:lnTo>
                    <a:lnTo>
                      <a:pt x="461" y="259"/>
                    </a:lnTo>
                    <a:lnTo>
                      <a:pt x="379" y="298"/>
                    </a:lnTo>
                    <a:lnTo>
                      <a:pt x="352" y="292"/>
                    </a:lnTo>
                    <a:lnTo>
                      <a:pt x="347" y="303"/>
                    </a:lnTo>
                    <a:lnTo>
                      <a:pt x="347" y="319"/>
                    </a:lnTo>
                    <a:lnTo>
                      <a:pt x="342" y="324"/>
                    </a:lnTo>
                    <a:lnTo>
                      <a:pt x="293" y="330"/>
                    </a:lnTo>
                    <a:lnTo>
                      <a:pt x="222" y="363"/>
                    </a:lnTo>
                    <a:lnTo>
                      <a:pt x="211" y="351"/>
                    </a:lnTo>
                    <a:lnTo>
                      <a:pt x="168" y="395"/>
                    </a:lnTo>
                    <a:lnTo>
                      <a:pt x="75" y="476"/>
                    </a:lnTo>
                    <a:lnTo>
                      <a:pt x="38" y="498"/>
                    </a:lnTo>
                    <a:lnTo>
                      <a:pt x="5" y="465"/>
                    </a:lnTo>
                    <a:lnTo>
                      <a:pt x="49" y="421"/>
                    </a:lnTo>
                    <a:lnTo>
                      <a:pt x="54" y="405"/>
                    </a:lnTo>
                    <a:lnTo>
                      <a:pt x="32" y="384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27" name="MA"/>
              <p:cNvSpPr>
                <a:spLocks/>
              </p:cNvSpPr>
              <p:nvPr/>
            </p:nvSpPr>
            <p:spPr bwMode="auto">
              <a:xfrm>
                <a:off x="5153025" y="1905000"/>
                <a:ext cx="571500" cy="304800"/>
              </a:xfrm>
              <a:custGeom>
                <a:avLst/>
                <a:gdLst/>
                <a:ahLst/>
                <a:cxnLst>
                  <a:cxn ang="0">
                    <a:pos x="200" y="162"/>
                  </a:cxn>
                  <a:cxn ang="0">
                    <a:pos x="520" y="81"/>
                  </a:cxn>
                  <a:cxn ang="0">
                    <a:pos x="537" y="81"/>
                  </a:cxn>
                  <a:cxn ang="0">
                    <a:pos x="537" y="49"/>
                  </a:cxn>
                  <a:cxn ang="0">
                    <a:pos x="585" y="5"/>
                  </a:cxn>
                  <a:cxn ang="0">
                    <a:pos x="623" y="11"/>
                  </a:cxn>
                  <a:cxn ang="0">
                    <a:pos x="672" y="81"/>
                  </a:cxn>
                  <a:cxn ang="0">
                    <a:pos x="677" y="109"/>
                  </a:cxn>
                  <a:cxn ang="0">
                    <a:pos x="644" y="151"/>
                  </a:cxn>
                  <a:cxn ang="0">
                    <a:pos x="634" y="216"/>
                  </a:cxn>
                  <a:cxn ang="0">
                    <a:pos x="709" y="232"/>
                  </a:cxn>
                  <a:cxn ang="0">
                    <a:pos x="786" y="325"/>
                  </a:cxn>
                  <a:cxn ang="0">
                    <a:pos x="878" y="362"/>
                  </a:cxn>
                  <a:cxn ang="0">
                    <a:pos x="937" y="303"/>
                  </a:cxn>
                  <a:cxn ang="0">
                    <a:pos x="900" y="271"/>
                  </a:cxn>
                  <a:cxn ang="0">
                    <a:pos x="867" y="232"/>
                  </a:cxn>
                  <a:cxn ang="0">
                    <a:pos x="905" y="238"/>
                  </a:cxn>
                  <a:cxn ang="0">
                    <a:pos x="975" y="362"/>
                  </a:cxn>
                  <a:cxn ang="0">
                    <a:pos x="948" y="373"/>
                  </a:cxn>
                  <a:cxn ang="0">
                    <a:pos x="872" y="417"/>
                  </a:cxn>
                  <a:cxn ang="0">
                    <a:pos x="802" y="460"/>
                  </a:cxn>
                  <a:cxn ang="0">
                    <a:pos x="802" y="438"/>
                  </a:cxn>
                  <a:cxn ang="0">
                    <a:pos x="781" y="406"/>
                  </a:cxn>
                  <a:cxn ang="0">
                    <a:pos x="721" y="492"/>
                  </a:cxn>
                  <a:cxn ang="0">
                    <a:pos x="693" y="476"/>
                  </a:cxn>
                  <a:cxn ang="0">
                    <a:pos x="677" y="465"/>
                  </a:cxn>
                  <a:cxn ang="0">
                    <a:pos x="651" y="443"/>
                  </a:cxn>
                  <a:cxn ang="0">
                    <a:pos x="602" y="422"/>
                  </a:cxn>
                  <a:cxn ang="0">
                    <a:pos x="569" y="378"/>
                  </a:cxn>
                  <a:cxn ang="0">
                    <a:pos x="455" y="368"/>
                  </a:cxn>
                  <a:cxn ang="0">
                    <a:pos x="200" y="450"/>
                  </a:cxn>
                  <a:cxn ang="0">
                    <a:pos x="179" y="433"/>
                  </a:cxn>
                  <a:cxn ang="0">
                    <a:pos x="0" y="465"/>
                  </a:cxn>
                </a:cxnLst>
                <a:rect l="0" t="0" r="r" b="b"/>
                <a:pathLst>
                  <a:path w="975" h="503">
                    <a:moveTo>
                      <a:pt x="0" y="211"/>
                    </a:moveTo>
                    <a:lnTo>
                      <a:pt x="200" y="162"/>
                    </a:lnTo>
                    <a:lnTo>
                      <a:pt x="514" y="92"/>
                    </a:lnTo>
                    <a:lnTo>
                      <a:pt x="520" y="81"/>
                    </a:lnTo>
                    <a:lnTo>
                      <a:pt x="531" y="76"/>
                    </a:lnTo>
                    <a:lnTo>
                      <a:pt x="537" y="81"/>
                    </a:lnTo>
                    <a:lnTo>
                      <a:pt x="542" y="76"/>
                    </a:lnTo>
                    <a:lnTo>
                      <a:pt x="537" y="49"/>
                    </a:lnTo>
                    <a:lnTo>
                      <a:pt x="563" y="44"/>
                    </a:lnTo>
                    <a:lnTo>
                      <a:pt x="585" y="5"/>
                    </a:lnTo>
                    <a:lnTo>
                      <a:pt x="607" y="0"/>
                    </a:lnTo>
                    <a:lnTo>
                      <a:pt x="623" y="11"/>
                    </a:lnTo>
                    <a:lnTo>
                      <a:pt x="639" y="54"/>
                    </a:lnTo>
                    <a:lnTo>
                      <a:pt x="672" y="81"/>
                    </a:lnTo>
                    <a:lnTo>
                      <a:pt x="683" y="97"/>
                    </a:lnTo>
                    <a:lnTo>
                      <a:pt x="677" y="109"/>
                    </a:lnTo>
                    <a:lnTo>
                      <a:pt x="661" y="119"/>
                    </a:lnTo>
                    <a:lnTo>
                      <a:pt x="644" y="151"/>
                    </a:lnTo>
                    <a:lnTo>
                      <a:pt x="628" y="195"/>
                    </a:lnTo>
                    <a:lnTo>
                      <a:pt x="634" y="216"/>
                    </a:lnTo>
                    <a:lnTo>
                      <a:pt x="672" y="216"/>
                    </a:lnTo>
                    <a:lnTo>
                      <a:pt x="709" y="232"/>
                    </a:lnTo>
                    <a:lnTo>
                      <a:pt x="764" y="292"/>
                    </a:lnTo>
                    <a:lnTo>
                      <a:pt x="786" y="325"/>
                    </a:lnTo>
                    <a:lnTo>
                      <a:pt x="813" y="362"/>
                    </a:lnTo>
                    <a:lnTo>
                      <a:pt x="878" y="362"/>
                    </a:lnTo>
                    <a:lnTo>
                      <a:pt x="916" y="346"/>
                    </a:lnTo>
                    <a:lnTo>
                      <a:pt x="937" y="303"/>
                    </a:lnTo>
                    <a:lnTo>
                      <a:pt x="926" y="292"/>
                    </a:lnTo>
                    <a:lnTo>
                      <a:pt x="900" y="271"/>
                    </a:lnTo>
                    <a:lnTo>
                      <a:pt x="867" y="255"/>
                    </a:lnTo>
                    <a:lnTo>
                      <a:pt x="867" y="232"/>
                    </a:lnTo>
                    <a:lnTo>
                      <a:pt x="895" y="238"/>
                    </a:lnTo>
                    <a:lnTo>
                      <a:pt x="905" y="238"/>
                    </a:lnTo>
                    <a:lnTo>
                      <a:pt x="954" y="303"/>
                    </a:lnTo>
                    <a:lnTo>
                      <a:pt x="975" y="362"/>
                    </a:lnTo>
                    <a:lnTo>
                      <a:pt x="975" y="395"/>
                    </a:lnTo>
                    <a:lnTo>
                      <a:pt x="948" y="373"/>
                    </a:lnTo>
                    <a:lnTo>
                      <a:pt x="916" y="401"/>
                    </a:lnTo>
                    <a:lnTo>
                      <a:pt x="872" y="417"/>
                    </a:lnTo>
                    <a:lnTo>
                      <a:pt x="823" y="460"/>
                    </a:lnTo>
                    <a:lnTo>
                      <a:pt x="802" y="460"/>
                    </a:lnTo>
                    <a:lnTo>
                      <a:pt x="797" y="455"/>
                    </a:lnTo>
                    <a:lnTo>
                      <a:pt x="802" y="438"/>
                    </a:lnTo>
                    <a:lnTo>
                      <a:pt x="791" y="406"/>
                    </a:lnTo>
                    <a:lnTo>
                      <a:pt x="781" y="406"/>
                    </a:lnTo>
                    <a:lnTo>
                      <a:pt x="753" y="450"/>
                    </a:lnTo>
                    <a:lnTo>
                      <a:pt x="721" y="492"/>
                    </a:lnTo>
                    <a:lnTo>
                      <a:pt x="709" y="503"/>
                    </a:lnTo>
                    <a:lnTo>
                      <a:pt x="693" y="476"/>
                    </a:lnTo>
                    <a:lnTo>
                      <a:pt x="688" y="471"/>
                    </a:lnTo>
                    <a:lnTo>
                      <a:pt x="677" y="465"/>
                    </a:lnTo>
                    <a:lnTo>
                      <a:pt x="672" y="460"/>
                    </a:lnTo>
                    <a:lnTo>
                      <a:pt x="651" y="443"/>
                    </a:lnTo>
                    <a:lnTo>
                      <a:pt x="651" y="438"/>
                    </a:lnTo>
                    <a:lnTo>
                      <a:pt x="602" y="422"/>
                    </a:lnTo>
                    <a:lnTo>
                      <a:pt x="585" y="385"/>
                    </a:lnTo>
                    <a:lnTo>
                      <a:pt x="569" y="378"/>
                    </a:lnTo>
                    <a:lnTo>
                      <a:pt x="558" y="346"/>
                    </a:lnTo>
                    <a:lnTo>
                      <a:pt x="455" y="368"/>
                    </a:lnTo>
                    <a:lnTo>
                      <a:pt x="206" y="438"/>
                    </a:lnTo>
                    <a:lnTo>
                      <a:pt x="200" y="450"/>
                    </a:lnTo>
                    <a:lnTo>
                      <a:pt x="195" y="455"/>
                    </a:lnTo>
                    <a:lnTo>
                      <a:pt x="179" y="433"/>
                    </a:lnTo>
                    <a:lnTo>
                      <a:pt x="11" y="476"/>
                    </a:lnTo>
                    <a:lnTo>
                      <a:pt x="0" y="465"/>
                    </a:lnTo>
                    <a:lnTo>
                      <a:pt x="0" y="211"/>
                    </a:lnTo>
                    <a:close/>
                  </a:path>
                </a:pathLst>
              </a:custGeom>
              <a:solidFill>
                <a:srgbClr val="C6DAF1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5153025" y="1905000"/>
                <a:ext cx="571500" cy="304800"/>
              </a:xfrm>
              <a:custGeom>
                <a:avLst/>
                <a:gdLst/>
                <a:ahLst/>
                <a:cxnLst>
                  <a:cxn ang="0">
                    <a:pos x="200" y="162"/>
                  </a:cxn>
                  <a:cxn ang="0">
                    <a:pos x="520" y="81"/>
                  </a:cxn>
                  <a:cxn ang="0">
                    <a:pos x="537" y="81"/>
                  </a:cxn>
                  <a:cxn ang="0">
                    <a:pos x="537" y="49"/>
                  </a:cxn>
                  <a:cxn ang="0">
                    <a:pos x="585" y="5"/>
                  </a:cxn>
                  <a:cxn ang="0">
                    <a:pos x="623" y="11"/>
                  </a:cxn>
                  <a:cxn ang="0">
                    <a:pos x="672" y="81"/>
                  </a:cxn>
                  <a:cxn ang="0">
                    <a:pos x="677" y="109"/>
                  </a:cxn>
                  <a:cxn ang="0">
                    <a:pos x="644" y="151"/>
                  </a:cxn>
                  <a:cxn ang="0">
                    <a:pos x="634" y="216"/>
                  </a:cxn>
                  <a:cxn ang="0">
                    <a:pos x="709" y="232"/>
                  </a:cxn>
                  <a:cxn ang="0">
                    <a:pos x="786" y="325"/>
                  </a:cxn>
                  <a:cxn ang="0">
                    <a:pos x="878" y="362"/>
                  </a:cxn>
                  <a:cxn ang="0">
                    <a:pos x="937" y="303"/>
                  </a:cxn>
                  <a:cxn ang="0">
                    <a:pos x="900" y="271"/>
                  </a:cxn>
                  <a:cxn ang="0">
                    <a:pos x="867" y="232"/>
                  </a:cxn>
                  <a:cxn ang="0">
                    <a:pos x="905" y="238"/>
                  </a:cxn>
                  <a:cxn ang="0">
                    <a:pos x="975" y="362"/>
                  </a:cxn>
                  <a:cxn ang="0">
                    <a:pos x="948" y="373"/>
                  </a:cxn>
                  <a:cxn ang="0">
                    <a:pos x="872" y="417"/>
                  </a:cxn>
                  <a:cxn ang="0">
                    <a:pos x="802" y="460"/>
                  </a:cxn>
                  <a:cxn ang="0">
                    <a:pos x="802" y="438"/>
                  </a:cxn>
                  <a:cxn ang="0">
                    <a:pos x="781" y="406"/>
                  </a:cxn>
                  <a:cxn ang="0">
                    <a:pos x="721" y="492"/>
                  </a:cxn>
                  <a:cxn ang="0">
                    <a:pos x="693" y="476"/>
                  </a:cxn>
                  <a:cxn ang="0">
                    <a:pos x="677" y="465"/>
                  </a:cxn>
                  <a:cxn ang="0">
                    <a:pos x="651" y="443"/>
                  </a:cxn>
                  <a:cxn ang="0">
                    <a:pos x="602" y="422"/>
                  </a:cxn>
                  <a:cxn ang="0">
                    <a:pos x="569" y="378"/>
                  </a:cxn>
                  <a:cxn ang="0">
                    <a:pos x="455" y="368"/>
                  </a:cxn>
                  <a:cxn ang="0">
                    <a:pos x="200" y="450"/>
                  </a:cxn>
                  <a:cxn ang="0">
                    <a:pos x="179" y="433"/>
                  </a:cxn>
                  <a:cxn ang="0">
                    <a:pos x="0" y="465"/>
                  </a:cxn>
                </a:cxnLst>
                <a:rect l="0" t="0" r="r" b="b"/>
                <a:pathLst>
                  <a:path w="975" h="503">
                    <a:moveTo>
                      <a:pt x="0" y="211"/>
                    </a:moveTo>
                    <a:lnTo>
                      <a:pt x="200" y="162"/>
                    </a:lnTo>
                    <a:lnTo>
                      <a:pt x="514" y="92"/>
                    </a:lnTo>
                    <a:lnTo>
                      <a:pt x="520" y="81"/>
                    </a:lnTo>
                    <a:lnTo>
                      <a:pt x="531" y="76"/>
                    </a:lnTo>
                    <a:lnTo>
                      <a:pt x="537" y="81"/>
                    </a:lnTo>
                    <a:lnTo>
                      <a:pt x="542" y="76"/>
                    </a:lnTo>
                    <a:lnTo>
                      <a:pt x="537" y="49"/>
                    </a:lnTo>
                    <a:lnTo>
                      <a:pt x="563" y="44"/>
                    </a:lnTo>
                    <a:lnTo>
                      <a:pt x="585" y="5"/>
                    </a:lnTo>
                    <a:lnTo>
                      <a:pt x="607" y="0"/>
                    </a:lnTo>
                    <a:lnTo>
                      <a:pt x="623" y="11"/>
                    </a:lnTo>
                    <a:lnTo>
                      <a:pt x="639" y="54"/>
                    </a:lnTo>
                    <a:lnTo>
                      <a:pt x="672" y="81"/>
                    </a:lnTo>
                    <a:lnTo>
                      <a:pt x="683" y="97"/>
                    </a:lnTo>
                    <a:lnTo>
                      <a:pt x="677" y="109"/>
                    </a:lnTo>
                    <a:lnTo>
                      <a:pt x="661" y="119"/>
                    </a:lnTo>
                    <a:lnTo>
                      <a:pt x="644" y="151"/>
                    </a:lnTo>
                    <a:lnTo>
                      <a:pt x="628" y="195"/>
                    </a:lnTo>
                    <a:lnTo>
                      <a:pt x="634" y="216"/>
                    </a:lnTo>
                    <a:lnTo>
                      <a:pt x="672" y="216"/>
                    </a:lnTo>
                    <a:lnTo>
                      <a:pt x="709" y="232"/>
                    </a:lnTo>
                    <a:lnTo>
                      <a:pt x="764" y="292"/>
                    </a:lnTo>
                    <a:lnTo>
                      <a:pt x="786" y="325"/>
                    </a:lnTo>
                    <a:lnTo>
                      <a:pt x="813" y="362"/>
                    </a:lnTo>
                    <a:lnTo>
                      <a:pt x="878" y="362"/>
                    </a:lnTo>
                    <a:lnTo>
                      <a:pt x="916" y="346"/>
                    </a:lnTo>
                    <a:lnTo>
                      <a:pt x="937" y="303"/>
                    </a:lnTo>
                    <a:lnTo>
                      <a:pt x="926" y="292"/>
                    </a:lnTo>
                    <a:lnTo>
                      <a:pt x="900" y="271"/>
                    </a:lnTo>
                    <a:lnTo>
                      <a:pt x="867" y="255"/>
                    </a:lnTo>
                    <a:lnTo>
                      <a:pt x="867" y="232"/>
                    </a:lnTo>
                    <a:lnTo>
                      <a:pt x="895" y="238"/>
                    </a:lnTo>
                    <a:lnTo>
                      <a:pt x="905" y="238"/>
                    </a:lnTo>
                    <a:lnTo>
                      <a:pt x="954" y="303"/>
                    </a:lnTo>
                    <a:lnTo>
                      <a:pt x="975" y="362"/>
                    </a:lnTo>
                    <a:lnTo>
                      <a:pt x="975" y="395"/>
                    </a:lnTo>
                    <a:lnTo>
                      <a:pt x="948" y="373"/>
                    </a:lnTo>
                    <a:lnTo>
                      <a:pt x="916" y="401"/>
                    </a:lnTo>
                    <a:lnTo>
                      <a:pt x="872" y="417"/>
                    </a:lnTo>
                    <a:lnTo>
                      <a:pt x="823" y="460"/>
                    </a:lnTo>
                    <a:lnTo>
                      <a:pt x="802" y="460"/>
                    </a:lnTo>
                    <a:lnTo>
                      <a:pt x="797" y="455"/>
                    </a:lnTo>
                    <a:lnTo>
                      <a:pt x="802" y="438"/>
                    </a:lnTo>
                    <a:lnTo>
                      <a:pt x="791" y="406"/>
                    </a:lnTo>
                    <a:lnTo>
                      <a:pt x="781" y="406"/>
                    </a:lnTo>
                    <a:lnTo>
                      <a:pt x="753" y="450"/>
                    </a:lnTo>
                    <a:lnTo>
                      <a:pt x="721" y="492"/>
                    </a:lnTo>
                    <a:lnTo>
                      <a:pt x="709" y="503"/>
                    </a:lnTo>
                    <a:lnTo>
                      <a:pt x="693" y="476"/>
                    </a:lnTo>
                    <a:lnTo>
                      <a:pt x="688" y="471"/>
                    </a:lnTo>
                    <a:lnTo>
                      <a:pt x="677" y="465"/>
                    </a:lnTo>
                    <a:lnTo>
                      <a:pt x="672" y="460"/>
                    </a:lnTo>
                    <a:lnTo>
                      <a:pt x="651" y="443"/>
                    </a:lnTo>
                    <a:lnTo>
                      <a:pt x="651" y="438"/>
                    </a:lnTo>
                    <a:lnTo>
                      <a:pt x="602" y="422"/>
                    </a:lnTo>
                    <a:lnTo>
                      <a:pt x="585" y="385"/>
                    </a:lnTo>
                    <a:lnTo>
                      <a:pt x="569" y="378"/>
                    </a:lnTo>
                    <a:lnTo>
                      <a:pt x="558" y="346"/>
                    </a:lnTo>
                    <a:lnTo>
                      <a:pt x="455" y="368"/>
                    </a:lnTo>
                    <a:lnTo>
                      <a:pt x="206" y="438"/>
                    </a:lnTo>
                    <a:lnTo>
                      <a:pt x="200" y="450"/>
                    </a:lnTo>
                    <a:lnTo>
                      <a:pt x="195" y="455"/>
                    </a:lnTo>
                    <a:lnTo>
                      <a:pt x="179" y="433"/>
                    </a:lnTo>
                    <a:lnTo>
                      <a:pt x="11" y="476"/>
                    </a:lnTo>
                    <a:lnTo>
                      <a:pt x="0" y="465"/>
                    </a:lnTo>
                    <a:lnTo>
                      <a:pt x="0" y="211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29" name="RI"/>
              <p:cNvSpPr>
                <a:spLocks/>
              </p:cNvSpPr>
              <p:nvPr/>
            </p:nvSpPr>
            <p:spPr bwMode="auto">
              <a:xfrm>
                <a:off x="5419725" y="2114550"/>
                <a:ext cx="152400" cy="152400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59" y="227"/>
                  </a:cxn>
                  <a:cxn ang="0">
                    <a:pos x="49" y="249"/>
                  </a:cxn>
                  <a:cxn ang="0">
                    <a:pos x="43" y="260"/>
                  </a:cxn>
                  <a:cxn ang="0">
                    <a:pos x="49" y="271"/>
                  </a:cxn>
                  <a:cxn ang="0">
                    <a:pos x="49" y="281"/>
                  </a:cxn>
                  <a:cxn ang="0">
                    <a:pos x="65" y="281"/>
                  </a:cxn>
                  <a:cxn ang="0">
                    <a:pos x="119" y="249"/>
                  </a:cxn>
                  <a:cxn ang="0">
                    <a:pos x="147" y="222"/>
                  </a:cxn>
                  <a:cxn ang="0">
                    <a:pos x="147" y="195"/>
                  </a:cxn>
                  <a:cxn ang="0">
                    <a:pos x="141" y="179"/>
                  </a:cxn>
                  <a:cxn ang="0">
                    <a:pos x="141" y="146"/>
                  </a:cxn>
                  <a:cxn ang="0">
                    <a:pos x="163" y="125"/>
                  </a:cxn>
                  <a:cxn ang="0">
                    <a:pos x="173" y="130"/>
                  </a:cxn>
                  <a:cxn ang="0">
                    <a:pos x="173" y="151"/>
                  </a:cxn>
                  <a:cxn ang="0">
                    <a:pos x="173" y="195"/>
                  </a:cxn>
                  <a:cxn ang="0">
                    <a:pos x="184" y="211"/>
                  </a:cxn>
                  <a:cxn ang="0">
                    <a:pos x="201" y="206"/>
                  </a:cxn>
                  <a:cxn ang="0">
                    <a:pos x="201" y="179"/>
                  </a:cxn>
                  <a:cxn ang="0">
                    <a:pos x="212" y="179"/>
                  </a:cxn>
                  <a:cxn ang="0">
                    <a:pos x="228" y="162"/>
                  </a:cxn>
                  <a:cxn ang="0">
                    <a:pos x="254" y="162"/>
                  </a:cxn>
                  <a:cxn ang="0">
                    <a:pos x="254" y="157"/>
                  </a:cxn>
                  <a:cxn ang="0">
                    <a:pos x="238" y="130"/>
                  </a:cxn>
                  <a:cxn ang="0">
                    <a:pos x="233" y="125"/>
                  </a:cxn>
                  <a:cxn ang="0">
                    <a:pos x="222" y="119"/>
                  </a:cxn>
                  <a:cxn ang="0">
                    <a:pos x="217" y="114"/>
                  </a:cxn>
                  <a:cxn ang="0">
                    <a:pos x="196" y="97"/>
                  </a:cxn>
                  <a:cxn ang="0">
                    <a:pos x="196" y="92"/>
                  </a:cxn>
                  <a:cxn ang="0">
                    <a:pos x="147" y="76"/>
                  </a:cxn>
                  <a:cxn ang="0">
                    <a:pos x="130" y="39"/>
                  </a:cxn>
                  <a:cxn ang="0">
                    <a:pos x="114" y="32"/>
                  </a:cxn>
                  <a:cxn ang="0">
                    <a:pos x="103" y="0"/>
                  </a:cxn>
                  <a:cxn ang="0">
                    <a:pos x="0" y="22"/>
                  </a:cxn>
                </a:cxnLst>
                <a:rect l="0" t="0" r="r" b="b"/>
                <a:pathLst>
                  <a:path w="254" h="281">
                    <a:moveTo>
                      <a:pt x="0" y="22"/>
                    </a:moveTo>
                    <a:lnTo>
                      <a:pt x="59" y="227"/>
                    </a:lnTo>
                    <a:lnTo>
                      <a:pt x="49" y="249"/>
                    </a:lnTo>
                    <a:lnTo>
                      <a:pt x="43" y="260"/>
                    </a:lnTo>
                    <a:lnTo>
                      <a:pt x="49" y="271"/>
                    </a:lnTo>
                    <a:lnTo>
                      <a:pt x="49" y="281"/>
                    </a:lnTo>
                    <a:lnTo>
                      <a:pt x="65" y="281"/>
                    </a:lnTo>
                    <a:lnTo>
                      <a:pt x="119" y="249"/>
                    </a:lnTo>
                    <a:lnTo>
                      <a:pt x="147" y="222"/>
                    </a:lnTo>
                    <a:lnTo>
                      <a:pt x="147" y="195"/>
                    </a:lnTo>
                    <a:lnTo>
                      <a:pt x="141" y="179"/>
                    </a:lnTo>
                    <a:lnTo>
                      <a:pt x="141" y="146"/>
                    </a:lnTo>
                    <a:lnTo>
                      <a:pt x="163" y="125"/>
                    </a:lnTo>
                    <a:lnTo>
                      <a:pt x="173" y="130"/>
                    </a:lnTo>
                    <a:lnTo>
                      <a:pt x="173" y="151"/>
                    </a:lnTo>
                    <a:lnTo>
                      <a:pt x="173" y="195"/>
                    </a:lnTo>
                    <a:lnTo>
                      <a:pt x="184" y="211"/>
                    </a:lnTo>
                    <a:lnTo>
                      <a:pt x="201" y="206"/>
                    </a:lnTo>
                    <a:lnTo>
                      <a:pt x="201" y="179"/>
                    </a:lnTo>
                    <a:lnTo>
                      <a:pt x="212" y="179"/>
                    </a:lnTo>
                    <a:lnTo>
                      <a:pt x="228" y="162"/>
                    </a:lnTo>
                    <a:lnTo>
                      <a:pt x="254" y="162"/>
                    </a:lnTo>
                    <a:lnTo>
                      <a:pt x="254" y="157"/>
                    </a:lnTo>
                    <a:lnTo>
                      <a:pt x="238" y="130"/>
                    </a:lnTo>
                    <a:lnTo>
                      <a:pt x="233" y="125"/>
                    </a:lnTo>
                    <a:lnTo>
                      <a:pt x="222" y="119"/>
                    </a:lnTo>
                    <a:lnTo>
                      <a:pt x="217" y="114"/>
                    </a:lnTo>
                    <a:lnTo>
                      <a:pt x="196" y="97"/>
                    </a:lnTo>
                    <a:lnTo>
                      <a:pt x="196" y="92"/>
                    </a:lnTo>
                    <a:lnTo>
                      <a:pt x="147" y="76"/>
                    </a:lnTo>
                    <a:lnTo>
                      <a:pt x="130" y="39"/>
                    </a:lnTo>
                    <a:lnTo>
                      <a:pt x="114" y="32"/>
                    </a:lnTo>
                    <a:lnTo>
                      <a:pt x="103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5419725" y="2114550"/>
                <a:ext cx="152400" cy="152400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59" y="227"/>
                  </a:cxn>
                  <a:cxn ang="0">
                    <a:pos x="49" y="249"/>
                  </a:cxn>
                  <a:cxn ang="0">
                    <a:pos x="43" y="260"/>
                  </a:cxn>
                  <a:cxn ang="0">
                    <a:pos x="49" y="271"/>
                  </a:cxn>
                  <a:cxn ang="0">
                    <a:pos x="49" y="281"/>
                  </a:cxn>
                  <a:cxn ang="0">
                    <a:pos x="65" y="281"/>
                  </a:cxn>
                  <a:cxn ang="0">
                    <a:pos x="119" y="249"/>
                  </a:cxn>
                  <a:cxn ang="0">
                    <a:pos x="147" y="222"/>
                  </a:cxn>
                  <a:cxn ang="0">
                    <a:pos x="147" y="195"/>
                  </a:cxn>
                  <a:cxn ang="0">
                    <a:pos x="141" y="179"/>
                  </a:cxn>
                  <a:cxn ang="0">
                    <a:pos x="141" y="146"/>
                  </a:cxn>
                  <a:cxn ang="0">
                    <a:pos x="163" y="125"/>
                  </a:cxn>
                  <a:cxn ang="0">
                    <a:pos x="173" y="130"/>
                  </a:cxn>
                  <a:cxn ang="0">
                    <a:pos x="173" y="151"/>
                  </a:cxn>
                  <a:cxn ang="0">
                    <a:pos x="173" y="195"/>
                  </a:cxn>
                  <a:cxn ang="0">
                    <a:pos x="184" y="211"/>
                  </a:cxn>
                  <a:cxn ang="0">
                    <a:pos x="201" y="206"/>
                  </a:cxn>
                  <a:cxn ang="0">
                    <a:pos x="201" y="179"/>
                  </a:cxn>
                  <a:cxn ang="0">
                    <a:pos x="212" y="179"/>
                  </a:cxn>
                  <a:cxn ang="0">
                    <a:pos x="228" y="162"/>
                  </a:cxn>
                  <a:cxn ang="0">
                    <a:pos x="254" y="162"/>
                  </a:cxn>
                  <a:cxn ang="0">
                    <a:pos x="254" y="157"/>
                  </a:cxn>
                  <a:cxn ang="0">
                    <a:pos x="238" y="130"/>
                  </a:cxn>
                  <a:cxn ang="0">
                    <a:pos x="233" y="125"/>
                  </a:cxn>
                  <a:cxn ang="0">
                    <a:pos x="222" y="119"/>
                  </a:cxn>
                  <a:cxn ang="0">
                    <a:pos x="217" y="114"/>
                  </a:cxn>
                  <a:cxn ang="0">
                    <a:pos x="196" y="97"/>
                  </a:cxn>
                  <a:cxn ang="0">
                    <a:pos x="196" y="92"/>
                  </a:cxn>
                  <a:cxn ang="0">
                    <a:pos x="147" y="76"/>
                  </a:cxn>
                  <a:cxn ang="0">
                    <a:pos x="130" y="39"/>
                  </a:cxn>
                  <a:cxn ang="0">
                    <a:pos x="114" y="32"/>
                  </a:cxn>
                  <a:cxn ang="0">
                    <a:pos x="103" y="0"/>
                  </a:cxn>
                  <a:cxn ang="0">
                    <a:pos x="0" y="22"/>
                  </a:cxn>
                </a:cxnLst>
                <a:rect l="0" t="0" r="r" b="b"/>
                <a:pathLst>
                  <a:path w="254" h="281">
                    <a:moveTo>
                      <a:pt x="0" y="22"/>
                    </a:moveTo>
                    <a:lnTo>
                      <a:pt x="59" y="227"/>
                    </a:lnTo>
                    <a:lnTo>
                      <a:pt x="49" y="249"/>
                    </a:lnTo>
                    <a:lnTo>
                      <a:pt x="43" y="260"/>
                    </a:lnTo>
                    <a:lnTo>
                      <a:pt x="49" y="271"/>
                    </a:lnTo>
                    <a:lnTo>
                      <a:pt x="49" y="281"/>
                    </a:lnTo>
                    <a:lnTo>
                      <a:pt x="65" y="281"/>
                    </a:lnTo>
                    <a:lnTo>
                      <a:pt x="119" y="249"/>
                    </a:lnTo>
                    <a:lnTo>
                      <a:pt x="147" y="222"/>
                    </a:lnTo>
                    <a:lnTo>
                      <a:pt x="147" y="195"/>
                    </a:lnTo>
                    <a:lnTo>
                      <a:pt x="141" y="179"/>
                    </a:lnTo>
                    <a:lnTo>
                      <a:pt x="141" y="146"/>
                    </a:lnTo>
                    <a:lnTo>
                      <a:pt x="163" y="125"/>
                    </a:lnTo>
                    <a:lnTo>
                      <a:pt x="173" y="130"/>
                    </a:lnTo>
                    <a:lnTo>
                      <a:pt x="173" y="151"/>
                    </a:lnTo>
                    <a:lnTo>
                      <a:pt x="173" y="195"/>
                    </a:lnTo>
                    <a:lnTo>
                      <a:pt x="184" y="211"/>
                    </a:lnTo>
                    <a:lnTo>
                      <a:pt x="201" y="206"/>
                    </a:lnTo>
                    <a:lnTo>
                      <a:pt x="201" y="179"/>
                    </a:lnTo>
                    <a:lnTo>
                      <a:pt x="212" y="179"/>
                    </a:lnTo>
                    <a:lnTo>
                      <a:pt x="228" y="162"/>
                    </a:lnTo>
                    <a:lnTo>
                      <a:pt x="254" y="162"/>
                    </a:lnTo>
                    <a:lnTo>
                      <a:pt x="254" y="157"/>
                    </a:lnTo>
                    <a:lnTo>
                      <a:pt x="238" y="130"/>
                    </a:lnTo>
                    <a:lnTo>
                      <a:pt x="233" y="125"/>
                    </a:lnTo>
                    <a:lnTo>
                      <a:pt x="222" y="119"/>
                    </a:lnTo>
                    <a:lnTo>
                      <a:pt x="217" y="114"/>
                    </a:lnTo>
                    <a:lnTo>
                      <a:pt x="196" y="97"/>
                    </a:lnTo>
                    <a:lnTo>
                      <a:pt x="196" y="92"/>
                    </a:lnTo>
                    <a:lnTo>
                      <a:pt x="147" y="76"/>
                    </a:lnTo>
                    <a:lnTo>
                      <a:pt x="130" y="39"/>
                    </a:lnTo>
                    <a:lnTo>
                      <a:pt x="114" y="32"/>
                    </a:lnTo>
                    <a:lnTo>
                      <a:pt x="103" y="0"/>
                    </a:lnTo>
                    <a:lnTo>
                      <a:pt x="0" y="22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31" name="VT"/>
              <p:cNvSpPr>
                <a:spLocks/>
              </p:cNvSpPr>
              <p:nvPr/>
            </p:nvSpPr>
            <p:spPr bwMode="auto">
              <a:xfrm>
                <a:off x="5019675" y="1504950"/>
                <a:ext cx="304800" cy="533400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16" y="157"/>
                  </a:cxn>
                  <a:cxn ang="0">
                    <a:pos x="11" y="173"/>
                  </a:cxn>
                  <a:cxn ang="0">
                    <a:pos x="21" y="189"/>
                  </a:cxn>
                  <a:cxn ang="0">
                    <a:pos x="27" y="201"/>
                  </a:cxn>
                  <a:cxn ang="0">
                    <a:pos x="70" y="308"/>
                  </a:cxn>
                  <a:cxn ang="0">
                    <a:pos x="81" y="384"/>
                  </a:cxn>
                  <a:cxn ang="0">
                    <a:pos x="65" y="427"/>
                  </a:cxn>
                  <a:cxn ang="0">
                    <a:pos x="70" y="465"/>
                  </a:cxn>
                  <a:cxn ang="0">
                    <a:pos x="114" y="568"/>
                  </a:cxn>
                  <a:cxn ang="0">
                    <a:pos x="109" y="617"/>
                  </a:cxn>
                  <a:cxn ang="0">
                    <a:pos x="119" y="633"/>
                  </a:cxn>
                  <a:cxn ang="0">
                    <a:pos x="125" y="633"/>
                  </a:cxn>
                  <a:cxn ang="0">
                    <a:pos x="125" y="622"/>
                  </a:cxn>
                  <a:cxn ang="0">
                    <a:pos x="141" y="617"/>
                  </a:cxn>
                  <a:cxn ang="0">
                    <a:pos x="168" y="665"/>
                  </a:cxn>
                  <a:cxn ang="0">
                    <a:pos x="184" y="757"/>
                  </a:cxn>
                  <a:cxn ang="0">
                    <a:pos x="184" y="805"/>
                  </a:cxn>
                  <a:cxn ang="0">
                    <a:pos x="206" y="870"/>
                  </a:cxn>
                  <a:cxn ang="0">
                    <a:pos x="233" y="930"/>
                  </a:cxn>
                  <a:cxn ang="0">
                    <a:pos x="433" y="881"/>
                  </a:cxn>
                  <a:cxn ang="0">
                    <a:pos x="428" y="865"/>
                  </a:cxn>
                  <a:cxn ang="0">
                    <a:pos x="407" y="844"/>
                  </a:cxn>
                  <a:cxn ang="0">
                    <a:pos x="407" y="805"/>
                  </a:cxn>
                  <a:cxn ang="0">
                    <a:pos x="417" y="789"/>
                  </a:cxn>
                  <a:cxn ang="0">
                    <a:pos x="407" y="757"/>
                  </a:cxn>
                  <a:cxn ang="0">
                    <a:pos x="390" y="605"/>
                  </a:cxn>
                  <a:cxn ang="0">
                    <a:pos x="390" y="557"/>
                  </a:cxn>
                  <a:cxn ang="0">
                    <a:pos x="412" y="476"/>
                  </a:cxn>
                  <a:cxn ang="0">
                    <a:pos x="423" y="417"/>
                  </a:cxn>
                  <a:cxn ang="0">
                    <a:pos x="428" y="373"/>
                  </a:cxn>
                  <a:cxn ang="0">
                    <a:pos x="412" y="341"/>
                  </a:cxn>
                  <a:cxn ang="0">
                    <a:pos x="412" y="308"/>
                  </a:cxn>
                  <a:cxn ang="0">
                    <a:pos x="423" y="287"/>
                  </a:cxn>
                  <a:cxn ang="0">
                    <a:pos x="482" y="238"/>
                  </a:cxn>
                  <a:cxn ang="0">
                    <a:pos x="509" y="157"/>
                  </a:cxn>
                  <a:cxn ang="0">
                    <a:pos x="482" y="108"/>
                  </a:cxn>
                  <a:cxn ang="0">
                    <a:pos x="477" y="87"/>
                  </a:cxn>
                  <a:cxn ang="0">
                    <a:pos x="488" y="71"/>
                  </a:cxn>
                  <a:cxn ang="0">
                    <a:pos x="482" y="54"/>
                  </a:cxn>
                  <a:cxn ang="0">
                    <a:pos x="472" y="0"/>
                  </a:cxn>
                  <a:cxn ang="0">
                    <a:pos x="0" y="119"/>
                  </a:cxn>
                </a:cxnLst>
                <a:rect l="0" t="0" r="r" b="b"/>
                <a:pathLst>
                  <a:path w="509" h="930">
                    <a:moveTo>
                      <a:pt x="0" y="119"/>
                    </a:moveTo>
                    <a:lnTo>
                      <a:pt x="16" y="157"/>
                    </a:lnTo>
                    <a:lnTo>
                      <a:pt x="11" y="173"/>
                    </a:lnTo>
                    <a:lnTo>
                      <a:pt x="21" y="189"/>
                    </a:lnTo>
                    <a:lnTo>
                      <a:pt x="27" y="201"/>
                    </a:lnTo>
                    <a:lnTo>
                      <a:pt x="70" y="308"/>
                    </a:lnTo>
                    <a:lnTo>
                      <a:pt x="81" y="384"/>
                    </a:lnTo>
                    <a:lnTo>
                      <a:pt x="65" y="427"/>
                    </a:lnTo>
                    <a:lnTo>
                      <a:pt x="70" y="465"/>
                    </a:lnTo>
                    <a:lnTo>
                      <a:pt x="114" y="568"/>
                    </a:lnTo>
                    <a:lnTo>
                      <a:pt x="109" y="617"/>
                    </a:lnTo>
                    <a:lnTo>
                      <a:pt x="119" y="633"/>
                    </a:lnTo>
                    <a:lnTo>
                      <a:pt x="125" y="633"/>
                    </a:lnTo>
                    <a:lnTo>
                      <a:pt x="125" y="622"/>
                    </a:lnTo>
                    <a:lnTo>
                      <a:pt x="141" y="617"/>
                    </a:lnTo>
                    <a:lnTo>
                      <a:pt x="168" y="665"/>
                    </a:lnTo>
                    <a:lnTo>
                      <a:pt x="184" y="757"/>
                    </a:lnTo>
                    <a:lnTo>
                      <a:pt x="184" y="805"/>
                    </a:lnTo>
                    <a:lnTo>
                      <a:pt x="206" y="870"/>
                    </a:lnTo>
                    <a:lnTo>
                      <a:pt x="233" y="930"/>
                    </a:lnTo>
                    <a:lnTo>
                      <a:pt x="433" y="881"/>
                    </a:lnTo>
                    <a:lnTo>
                      <a:pt x="428" y="865"/>
                    </a:lnTo>
                    <a:lnTo>
                      <a:pt x="407" y="844"/>
                    </a:lnTo>
                    <a:lnTo>
                      <a:pt x="407" y="805"/>
                    </a:lnTo>
                    <a:lnTo>
                      <a:pt x="417" y="789"/>
                    </a:lnTo>
                    <a:lnTo>
                      <a:pt x="407" y="757"/>
                    </a:lnTo>
                    <a:lnTo>
                      <a:pt x="390" y="605"/>
                    </a:lnTo>
                    <a:lnTo>
                      <a:pt x="390" y="557"/>
                    </a:lnTo>
                    <a:lnTo>
                      <a:pt x="412" y="476"/>
                    </a:lnTo>
                    <a:lnTo>
                      <a:pt x="423" y="417"/>
                    </a:lnTo>
                    <a:lnTo>
                      <a:pt x="428" y="373"/>
                    </a:lnTo>
                    <a:lnTo>
                      <a:pt x="412" y="341"/>
                    </a:lnTo>
                    <a:lnTo>
                      <a:pt x="412" y="308"/>
                    </a:lnTo>
                    <a:lnTo>
                      <a:pt x="423" y="287"/>
                    </a:lnTo>
                    <a:lnTo>
                      <a:pt x="482" y="238"/>
                    </a:lnTo>
                    <a:lnTo>
                      <a:pt x="509" y="157"/>
                    </a:lnTo>
                    <a:lnTo>
                      <a:pt x="482" y="108"/>
                    </a:lnTo>
                    <a:lnTo>
                      <a:pt x="477" y="87"/>
                    </a:lnTo>
                    <a:lnTo>
                      <a:pt x="488" y="71"/>
                    </a:lnTo>
                    <a:lnTo>
                      <a:pt x="482" y="54"/>
                    </a:lnTo>
                    <a:lnTo>
                      <a:pt x="472" y="0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5019675" y="1504950"/>
                <a:ext cx="304800" cy="533400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16" y="157"/>
                  </a:cxn>
                  <a:cxn ang="0">
                    <a:pos x="11" y="173"/>
                  </a:cxn>
                  <a:cxn ang="0">
                    <a:pos x="21" y="189"/>
                  </a:cxn>
                  <a:cxn ang="0">
                    <a:pos x="27" y="201"/>
                  </a:cxn>
                  <a:cxn ang="0">
                    <a:pos x="70" y="308"/>
                  </a:cxn>
                  <a:cxn ang="0">
                    <a:pos x="81" y="384"/>
                  </a:cxn>
                  <a:cxn ang="0">
                    <a:pos x="65" y="427"/>
                  </a:cxn>
                  <a:cxn ang="0">
                    <a:pos x="70" y="465"/>
                  </a:cxn>
                  <a:cxn ang="0">
                    <a:pos x="114" y="568"/>
                  </a:cxn>
                  <a:cxn ang="0">
                    <a:pos x="109" y="617"/>
                  </a:cxn>
                  <a:cxn ang="0">
                    <a:pos x="119" y="633"/>
                  </a:cxn>
                  <a:cxn ang="0">
                    <a:pos x="125" y="633"/>
                  </a:cxn>
                  <a:cxn ang="0">
                    <a:pos x="125" y="622"/>
                  </a:cxn>
                  <a:cxn ang="0">
                    <a:pos x="141" y="617"/>
                  </a:cxn>
                  <a:cxn ang="0">
                    <a:pos x="168" y="665"/>
                  </a:cxn>
                  <a:cxn ang="0">
                    <a:pos x="184" y="757"/>
                  </a:cxn>
                  <a:cxn ang="0">
                    <a:pos x="184" y="805"/>
                  </a:cxn>
                  <a:cxn ang="0">
                    <a:pos x="206" y="870"/>
                  </a:cxn>
                  <a:cxn ang="0">
                    <a:pos x="233" y="930"/>
                  </a:cxn>
                  <a:cxn ang="0">
                    <a:pos x="433" y="881"/>
                  </a:cxn>
                  <a:cxn ang="0">
                    <a:pos x="428" y="865"/>
                  </a:cxn>
                  <a:cxn ang="0">
                    <a:pos x="407" y="844"/>
                  </a:cxn>
                  <a:cxn ang="0">
                    <a:pos x="407" y="805"/>
                  </a:cxn>
                  <a:cxn ang="0">
                    <a:pos x="417" y="789"/>
                  </a:cxn>
                  <a:cxn ang="0">
                    <a:pos x="407" y="757"/>
                  </a:cxn>
                  <a:cxn ang="0">
                    <a:pos x="390" y="605"/>
                  </a:cxn>
                  <a:cxn ang="0">
                    <a:pos x="390" y="557"/>
                  </a:cxn>
                  <a:cxn ang="0">
                    <a:pos x="412" y="476"/>
                  </a:cxn>
                  <a:cxn ang="0">
                    <a:pos x="423" y="417"/>
                  </a:cxn>
                  <a:cxn ang="0">
                    <a:pos x="428" y="373"/>
                  </a:cxn>
                  <a:cxn ang="0">
                    <a:pos x="412" y="341"/>
                  </a:cxn>
                  <a:cxn ang="0">
                    <a:pos x="412" y="308"/>
                  </a:cxn>
                  <a:cxn ang="0">
                    <a:pos x="423" y="287"/>
                  </a:cxn>
                  <a:cxn ang="0">
                    <a:pos x="482" y="238"/>
                  </a:cxn>
                  <a:cxn ang="0">
                    <a:pos x="509" y="157"/>
                  </a:cxn>
                  <a:cxn ang="0">
                    <a:pos x="482" y="108"/>
                  </a:cxn>
                  <a:cxn ang="0">
                    <a:pos x="477" y="87"/>
                  </a:cxn>
                  <a:cxn ang="0">
                    <a:pos x="488" y="71"/>
                  </a:cxn>
                  <a:cxn ang="0">
                    <a:pos x="482" y="54"/>
                  </a:cxn>
                  <a:cxn ang="0">
                    <a:pos x="472" y="0"/>
                  </a:cxn>
                  <a:cxn ang="0">
                    <a:pos x="0" y="119"/>
                  </a:cxn>
                </a:cxnLst>
                <a:rect l="0" t="0" r="r" b="b"/>
                <a:pathLst>
                  <a:path w="509" h="930">
                    <a:moveTo>
                      <a:pt x="0" y="119"/>
                    </a:moveTo>
                    <a:lnTo>
                      <a:pt x="16" y="157"/>
                    </a:lnTo>
                    <a:lnTo>
                      <a:pt x="11" y="173"/>
                    </a:lnTo>
                    <a:lnTo>
                      <a:pt x="21" y="189"/>
                    </a:lnTo>
                    <a:lnTo>
                      <a:pt x="27" y="201"/>
                    </a:lnTo>
                    <a:lnTo>
                      <a:pt x="70" y="308"/>
                    </a:lnTo>
                    <a:lnTo>
                      <a:pt x="81" y="384"/>
                    </a:lnTo>
                    <a:lnTo>
                      <a:pt x="65" y="427"/>
                    </a:lnTo>
                    <a:lnTo>
                      <a:pt x="70" y="465"/>
                    </a:lnTo>
                    <a:lnTo>
                      <a:pt x="114" y="568"/>
                    </a:lnTo>
                    <a:lnTo>
                      <a:pt x="109" y="617"/>
                    </a:lnTo>
                    <a:lnTo>
                      <a:pt x="119" y="633"/>
                    </a:lnTo>
                    <a:lnTo>
                      <a:pt x="125" y="633"/>
                    </a:lnTo>
                    <a:lnTo>
                      <a:pt x="125" y="622"/>
                    </a:lnTo>
                    <a:lnTo>
                      <a:pt x="141" y="617"/>
                    </a:lnTo>
                    <a:lnTo>
                      <a:pt x="168" y="665"/>
                    </a:lnTo>
                    <a:lnTo>
                      <a:pt x="184" y="757"/>
                    </a:lnTo>
                    <a:lnTo>
                      <a:pt x="184" y="805"/>
                    </a:lnTo>
                    <a:lnTo>
                      <a:pt x="206" y="870"/>
                    </a:lnTo>
                    <a:lnTo>
                      <a:pt x="233" y="930"/>
                    </a:lnTo>
                    <a:lnTo>
                      <a:pt x="433" y="881"/>
                    </a:lnTo>
                    <a:lnTo>
                      <a:pt x="428" y="865"/>
                    </a:lnTo>
                    <a:lnTo>
                      <a:pt x="407" y="844"/>
                    </a:lnTo>
                    <a:lnTo>
                      <a:pt x="407" y="805"/>
                    </a:lnTo>
                    <a:lnTo>
                      <a:pt x="417" y="789"/>
                    </a:lnTo>
                    <a:lnTo>
                      <a:pt x="407" y="757"/>
                    </a:lnTo>
                    <a:lnTo>
                      <a:pt x="390" y="605"/>
                    </a:lnTo>
                    <a:lnTo>
                      <a:pt x="390" y="557"/>
                    </a:lnTo>
                    <a:lnTo>
                      <a:pt x="412" y="476"/>
                    </a:lnTo>
                    <a:lnTo>
                      <a:pt x="423" y="417"/>
                    </a:lnTo>
                    <a:lnTo>
                      <a:pt x="428" y="373"/>
                    </a:lnTo>
                    <a:lnTo>
                      <a:pt x="412" y="341"/>
                    </a:lnTo>
                    <a:lnTo>
                      <a:pt x="412" y="308"/>
                    </a:lnTo>
                    <a:lnTo>
                      <a:pt x="423" y="287"/>
                    </a:lnTo>
                    <a:lnTo>
                      <a:pt x="482" y="238"/>
                    </a:lnTo>
                    <a:lnTo>
                      <a:pt x="509" y="157"/>
                    </a:lnTo>
                    <a:lnTo>
                      <a:pt x="482" y="108"/>
                    </a:lnTo>
                    <a:lnTo>
                      <a:pt x="477" y="87"/>
                    </a:lnTo>
                    <a:lnTo>
                      <a:pt x="488" y="71"/>
                    </a:lnTo>
                    <a:lnTo>
                      <a:pt x="482" y="54"/>
                    </a:lnTo>
                    <a:lnTo>
                      <a:pt x="472" y="0"/>
                    </a:lnTo>
                    <a:lnTo>
                      <a:pt x="0" y="119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33" name="NH"/>
              <p:cNvSpPr>
                <a:spLocks/>
              </p:cNvSpPr>
              <p:nvPr/>
            </p:nvSpPr>
            <p:spPr bwMode="auto">
              <a:xfrm>
                <a:off x="5248275" y="1409700"/>
                <a:ext cx="266700" cy="590550"/>
              </a:xfrm>
              <a:custGeom>
                <a:avLst/>
                <a:gdLst/>
                <a:ahLst/>
                <a:cxnLst>
                  <a:cxn ang="0">
                    <a:pos x="466" y="865"/>
                  </a:cxn>
                  <a:cxn ang="0">
                    <a:pos x="450" y="854"/>
                  </a:cxn>
                  <a:cxn ang="0">
                    <a:pos x="428" y="859"/>
                  </a:cxn>
                  <a:cxn ang="0">
                    <a:pos x="406" y="898"/>
                  </a:cxn>
                  <a:cxn ang="0">
                    <a:pos x="380" y="903"/>
                  </a:cxn>
                  <a:cxn ang="0">
                    <a:pos x="385" y="930"/>
                  </a:cxn>
                  <a:cxn ang="0">
                    <a:pos x="380" y="935"/>
                  </a:cxn>
                  <a:cxn ang="0">
                    <a:pos x="374" y="930"/>
                  </a:cxn>
                  <a:cxn ang="0">
                    <a:pos x="363" y="935"/>
                  </a:cxn>
                  <a:cxn ang="0">
                    <a:pos x="357" y="946"/>
                  </a:cxn>
                  <a:cxn ang="0">
                    <a:pos x="43" y="1016"/>
                  </a:cxn>
                  <a:cxn ang="0">
                    <a:pos x="38" y="1000"/>
                  </a:cxn>
                  <a:cxn ang="0">
                    <a:pos x="17" y="979"/>
                  </a:cxn>
                  <a:cxn ang="0">
                    <a:pos x="17" y="940"/>
                  </a:cxn>
                  <a:cxn ang="0">
                    <a:pos x="27" y="924"/>
                  </a:cxn>
                  <a:cxn ang="0">
                    <a:pos x="17" y="892"/>
                  </a:cxn>
                  <a:cxn ang="0">
                    <a:pos x="0" y="740"/>
                  </a:cxn>
                  <a:cxn ang="0">
                    <a:pos x="0" y="692"/>
                  </a:cxn>
                  <a:cxn ang="0">
                    <a:pos x="22" y="611"/>
                  </a:cxn>
                  <a:cxn ang="0">
                    <a:pos x="33" y="552"/>
                  </a:cxn>
                  <a:cxn ang="0">
                    <a:pos x="38" y="508"/>
                  </a:cxn>
                  <a:cxn ang="0">
                    <a:pos x="22" y="476"/>
                  </a:cxn>
                  <a:cxn ang="0">
                    <a:pos x="22" y="443"/>
                  </a:cxn>
                  <a:cxn ang="0">
                    <a:pos x="33" y="422"/>
                  </a:cxn>
                  <a:cxn ang="0">
                    <a:pos x="92" y="373"/>
                  </a:cxn>
                  <a:cxn ang="0">
                    <a:pos x="119" y="292"/>
                  </a:cxn>
                  <a:cxn ang="0">
                    <a:pos x="92" y="243"/>
                  </a:cxn>
                  <a:cxn ang="0">
                    <a:pos x="87" y="222"/>
                  </a:cxn>
                  <a:cxn ang="0">
                    <a:pos x="98" y="206"/>
                  </a:cxn>
                  <a:cxn ang="0">
                    <a:pos x="92" y="189"/>
                  </a:cxn>
                  <a:cxn ang="0">
                    <a:pos x="82" y="135"/>
                  </a:cxn>
                  <a:cxn ang="0">
                    <a:pos x="92" y="70"/>
                  </a:cxn>
                  <a:cxn ang="0">
                    <a:pos x="76" y="43"/>
                  </a:cxn>
                  <a:cxn ang="0">
                    <a:pos x="82" y="37"/>
                  </a:cxn>
                  <a:cxn ang="0">
                    <a:pos x="103" y="37"/>
                  </a:cxn>
                  <a:cxn ang="0">
                    <a:pos x="114" y="11"/>
                  </a:cxn>
                  <a:cxn ang="0">
                    <a:pos x="131" y="21"/>
                  </a:cxn>
                  <a:cxn ang="0">
                    <a:pos x="147" y="16"/>
                  </a:cxn>
                  <a:cxn ang="0">
                    <a:pos x="163" y="0"/>
                  </a:cxn>
                  <a:cxn ang="0">
                    <a:pos x="368" y="627"/>
                  </a:cxn>
                  <a:cxn ang="0">
                    <a:pos x="374" y="638"/>
                  </a:cxn>
                  <a:cxn ang="0">
                    <a:pos x="374" y="665"/>
                  </a:cxn>
                  <a:cxn ang="0">
                    <a:pos x="374" y="675"/>
                  </a:cxn>
                  <a:cxn ang="0">
                    <a:pos x="428" y="719"/>
                  </a:cxn>
                  <a:cxn ang="0">
                    <a:pos x="439" y="719"/>
                  </a:cxn>
                  <a:cxn ang="0">
                    <a:pos x="445" y="740"/>
                  </a:cxn>
                  <a:cxn ang="0">
                    <a:pos x="445" y="752"/>
                  </a:cxn>
                  <a:cxn ang="0">
                    <a:pos x="471" y="805"/>
                  </a:cxn>
                  <a:cxn ang="0">
                    <a:pos x="471" y="816"/>
                  </a:cxn>
                  <a:cxn ang="0">
                    <a:pos x="466" y="838"/>
                  </a:cxn>
                  <a:cxn ang="0">
                    <a:pos x="466" y="865"/>
                  </a:cxn>
                </a:cxnLst>
                <a:rect l="0" t="0" r="r" b="b"/>
                <a:pathLst>
                  <a:path w="471" h="1016">
                    <a:moveTo>
                      <a:pt x="466" y="865"/>
                    </a:moveTo>
                    <a:lnTo>
                      <a:pt x="450" y="854"/>
                    </a:lnTo>
                    <a:lnTo>
                      <a:pt x="428" y="859"/>
                    </a:lnTo>
                    <a:lnTo>
                      <a:pt x="406" y="898"/>
                    </a:lnTo>
                    <a:lnTo>
                      <a:pt x="380" y="903"/>
                    </a:lnTo>
                    <a:lnTo>
                      <a:pt x="385" y="930"/>
                    </a:lnTo>
                    <a:lnTo>
                      <a:pt x="380" y="935"/>
                    </a:lnTo>
                    <a:lnTo>
                      <a:pt x="374" y="930"/>
                    </a:lnTo>
                    <a:lnTo>
                      <a:pt x="363" y="935"/>
                    </a:lnTo>
                    <a:lnTo>
                      <a:pt x="357" y="946"/>
                    </a:lnTo>
                    <a:lnTo>
                      <a:pt x="43" y="1016"/>
                    </a:lnTo>
                    <a:lnTo>
                      <a:pt x="38" y="1000"/>
                    </a:lnTo>
                    <a:lnTo>
                      <a:pt x="17" y="979"/>
                    </a:lnTo>
                    <a:lnTo>
                      <a:pt x="17" y="940"/>
                    </a:lnTo>
                    <a:lnTo>
                      <a:pt x="27" y="924"/>
                    </a:lnTo>
                    <a:lnTo>
                      <a:pt x="17" y="892"/>
                    </a:lnTo>
                    <a:lnTo>
                      <a:pt x="0" y="740"/>
                    </a:lnTo>
                    <a:lnTo>
                      <a:pt x="0" y="692"/>
                    </a:lnTo>
                    <a:lnTo>
                      <a:pt x="22" y="611"/>
                    </a:lnTo>
                    <a:lnTo>
                      <a:pt x="33" y="552"/>
                    </a:lnTo>
                    <a:lnTo>
                      <a:pt x="38" y="508"/>
                    </a:lnTo>
                    <a:lnTo>
                      <a:pt x="22" y="476"/>
                    </a:lnTo>
                    <a:lnTo>
                      <a:pt x="22" y="443"/>
                    </a:lnTo>
                    <a:lnTo>
                      <a:pt x="33" y="422"/>
                    </a:lnTo>
                    <a:lnTo>
                      <a:pt x="92" y="373"/>
                    </a:lnTo>
                    <a:lnTo>
                      <a:pt x="119" y="292"/>
                    </a:lnTo>
                    <a:lnTo>
                      <a:pt x="92" y="243"/>
                    </a:lnTo>
                    <a:lnTo>
                      <a:pt x="87" y="222"/>
                    </a:lnTo>
                    <a:lnTo>
                      <a:pt x="98" y="206"/>
                    </a:lnTo>
                    <a:lnTo>
                      <a:pt x="92" y="189"/>
                    </a:lnTo>
                    <a:lnTo>
                      <a:pt x="82" y="135"/>
                    </a:lnTo>
                    <a:lnTo>
                      <a:pt x="92" y="70"/>
                    </a:lnTo>
                    <a:lnTo>
                      <a:pt x="76" y="43"/>
                    </a:lnTo>
                    <a:lnTo>
                      <a:pt x="82" y="37"/>
                    </a:lnTo>
                    <a:lnTo>
                      <a:pt x="103" y="37"/>
                    </a:lnTo>
                    <a:lnTo>
                      <a:pt x="114" y="11"/>
                    </a:lnTo>
                    <a:lnTo>
                      <a:pt x="131" y="21"/>
                    </a:lnTo>
                    <a:lnTo>
                      <a:pt x="147" y="16"/>
                    </a:lnTo>
                    <a:lnTo>
                      <a:pt x="163" y="0"/>
                    </a:lnTo>
                    <a:lnTo>
                      <a:pt x="368" y="627"/>
                    </a:lnTo>
                    <a:lnTo>
                      <a:pt x="374" y="638"/>
                    </a:lnTo>
                    <a:lnTo>
                      <a:pt x="374" y="665"/>
                    </a:lnTo>
                    <a:lnTo>
                      <a:pt x="374" y="675"/>
                    </a:lnTo>
                    <a:lnTo>
                      <a:pt x="428" y="719"/>
                    </a:lnTo>
                    <a:lnTo>
                      <a:pt x="439" y="719"/>
                    </a:lnTo>
                    <a:lnTo>
                      <a:pt x="445" y="740"/>
                    </a:lnTo>
                    <a:lnTo>
                      <a:pt x="445" y="752"/>
                    </a:lnTo>
                    <a:lnTo>
                      <a:pt x="471" y="805"/>
                    </a:lnTo>
                    <a:lnTo>
                      <a:pt x="471" y="816"/>
                    </a:lnTo>
                    <a:lnTo>
                      <a:pt x="466" y="838"/>
                    </a:lnTo>
                    <a:lnTo>
                      <a:pt x="466" y="86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>
                <a:off x="5248275" y="1409700"/>
                <a:ext cx="266700" cy="590550"/>
              </a:xfrm>
              <a:custGeom>
                <a:avLst/>
                <a:gdLst/>
                <a:ahLst/>
                <a:cxnLst>
                  <a:cxn ang="0">
                    <a:pos x="466" y="865"/>
                  </a:cxn>
                  <a:cxn ang="0">
                    <a:pos x="450" y="854"/>
                  </a:cxn>
                  <a:cxn ang="0">
                    <a:pos x="428" y="859"/>
                  </a:cxn>
                  <a:cxn ang="0">
                    <a:pos x="406" y="898"/>
                  </a:cxn>
                  <a:cxn ang="0">
                    <a:pos x="380" y="903"/>
                  </a:cxn>
                  <a:cxn ang="0">
                    <a:pos x="385" y="930"/>
                  </a:cxn>
                  <a:cxn ang="0">
                    <a:pos x="380" y="935"/>
                  </a:cxn>
                  <a:cxn ang="0">
                    <a:pos x="374" y="930"/>
                  </a:cxn>
                  <a:cxn ang="0">
                    <a:pos x="363" y="935"/>
                  </a:cxn>
                  <a:cxn ang="0">
                    <a:pos x="357" y="946"/>
                  </a:cxn>
                  <a:cxn ang="0">
                    <a:pos x="43" y="1016"/>
                  </a:cxn>
                  <a:cxn ang="0">
                    <a:pos x="38" y="1000"/>
                  </a:cxn>
                  <a:cxn ang="0">
                    <a:pos x="17" y="979"/>
                  </a:cxn>
                  <a:cxn ang="0">
                    <a:pos x="17" y="940"/>
                  </a:cxn>
                  <a:cxn ang="0">
                    <a:pos x="27" y="924"/>
                  </a:cxn>
                  <a:cxn ang="0">
                    <a:pos x="17" y="892"/>
                  </a:cxn>
                  <a:cxn ang="0">
                    <a:pos x="0" y="740"/>
                  </a:cxn>
                  <a:cxn ang="0">
                    <a:pos x="0" y="692"/>
                  </a:cxn>
                  <a:cxn ang="0">
                    <a:pos x="22" y="611"/>
                  </a:cxn>
                  <a:cxn ang="0">
                    <a:pos x="33" y="552"/>
                  </a:cxn>
                  <a:cxn ang="0">
                    <a:pos x="38" y="508"/>
                  </a:cxn>
                  <a:cxn ang="0">
                    <a:pos x="22" y="476"/>
                  </a:cxn>
                  <a:cxn ang="0">
                    <a:pos x="22" y="443"/>
                  </a:cxn>
                  <a:cxn ang="0">
                    <a:pos x="33" y="422"/>
                  </a:cxn>
                  <a:cxn ang="0">
                    <a:pos x="92" y="373"/>
                  </a:cxn>
                  <a:cxn ang="0">
                    <a:pos x="119" y="292"/>
                  </a:cxn>
                  <a:cxn ang="0">
                    <a:pos x="92" y="243"/>
                  </a:cxn>
                  <a:cxn ang="0">
                    <a:pos x="87" y="222"/>
                  </a:cxn>
                  <a:cxn ang="0">
                    <a:pos x="98" y="206"/>
                  </a:cxn>
                  <a:cxn ang="0">
                    <a:pos x="92" y="189"/>
                  </a:cxn>
                  <a:cxn ang="0">
                    <a:pos x="82" y="135"/>
                  </a:cxn>
                  <a:cxn ang="0">
                    <a:pos x="92" y="70"/>
                  </a:cxn>
                  <a:cxn ang="0">
                    <a:pos x="76" y="43"/>
                  </a:cxn>
                  <a:cxn ang="0">
                    <a:pos x="82" y="37"/>
                  </a:cxn>
                  <a:cxn ang="0">
                    <a:pos x="103" y="37"/>
                  </a:cxn>
                  <a:cxn ang="0">
                    <a:pos x="114" y="11"/>
                  </a:cxn>
                  <a:cxn ang="0">
                    <a:pos x="131" y="21"/>
                  </a:cxn>
                  <a:cxn ang="0">
                    <a:pos x="147" y="16"/>
                  </a:cxn>
                  <a:cxn ang="0">
                    <a:pos x="163" y="0"/>
                  </a:cxn>
                  <a:cxn ang="0">
                    <a:pos x="368" y="627"/>
                  </a:cxn>
                  <a:cxn ang="0">
                    <a:pos x="374" y="638"/>
                  </a:cxn>
                  <a:cxn ang="0">
                    <a:pos x="374" y="665"/>
                  </a:cxn>
                  <a:cxn ang="0">
                    <a:pos x="374" y="675"/>
                  </a:cxn>
                  <a:cxn ang="0">
                    <a:pos x="428" y="719"/>
                  </a:cxn>
                  <a:cxn ang="0">
                    <a:pos x="439" y="719"/>
                  </a:cxn>
                  <a:cxn ang="0">
                    <a:pos x="445" y="740"/>
                  </a:cxn>
                  <a:cxn ang="0">
                    <a:pos x="445" y="752"/>
                  </a:cxn>
                  <a:cxn ang="0">
                    <a:pos x="471" y="805"/>
                  </a:cxn>
                  <a:cxn ang="0">
                    <a:pos x="471" y="816"/>
                  </a:cxn>
                  <a:cxn ang="0">
                    <a:pos x="466" y="838"/>
                  </a:cxn>
                  <a:cxn ang="0">
                    <a:pos x="466" y="865"/>
                  </a:cxn>
                </a:cxnLst>
                <a:rect l="0" t="0" r="r" b="b"/>
                <a:pathLst>
                  <a:path w="471" h="1016">
                    <a:moveTo>
                      <a:pt x="466" y="865"/>
                    </a:moveTo>
                    <a:lnTo>
                      <a:pt x="450" y="854"/>
                    </a:lnTo>
                    <a:lnTo>
                      <a:pt x="428" y="859"/>
                    </a:lnTo>
                    <a:lnTo>
                      <a:pt x="406" y="898"/>
                    </a:lnTo>
                    <a:lnTo>
                      <a:pt x="380" y="903"/>
                    </a:lnTo>
                    <a:lnTo>
                      <a:pt x="385" y="930"/>
                    </a:lnTo>
                    <a:lnTo>
                      <a:pt x="380" y="935"/>
                    </a:lnTo>
                    <a:lnTo>
                      <a:pt x="374" y="930"/>
                    </a:lnTo>
                    <a:lnTo>
                      <a:pt x="363" y="935"/>
                    </a:lnTo>
                    <a:lnTo>
                      <a:pt x="357" y="946"/>
                    </a:lnTo>
                    <a:lnTo>
                      <a:pt x="43" y="1016"/>
                    </a:lnTo>
                    <a:lnTo>
                      <a:pt x="38" y="1000"/>
                    </a:lnTo>
                    <a:lnTo>
                      <a:pt x="17" y="979"/>
                    </a:lnTo>
                    <a:lnTo>
                      <a:pt x="17" y="940"/>
                    </a:lnTo>
                    <a:lnTo>
                      <a:pt x="27" y="924"/>
                    </a:lnTo>
                    <a:lnTo>
                      <a:pt x="17" y="892"/>
                    </a:lnTo>
                    <a:lnTo>
                      <a:pt x="0" y="740"/>
                    </a:lnTo>
                    <a:lnTo>
                      <a:pt x="0" y="692"/>
                    </a:lnTo>
                    <a:lnTo>
                      <a:pt x="22" y="611"/>
                    </a:lnTo>
                    <a:lnTo>
                      <a:pt x="33" y="552"/>
                    </a:lnTo>
                    <a:lnTo>
                      <a:pt x="38" y="508"/>
                    </a:lnTo>
                    <a:lnTo>
                      <a:pt x="22" y="476"/>
                    </a:lnTo>
                    <a:lnTo>
                      <a:pt x="22" y="443"/>
                    </a:lnTo>
                    <a:lnTo>
                      <a:pt x="33" y="422"/>
                    </a:lnTo>
                    <a:lnTo>
                      <a:pt x="92" y="373"/>
                    </a:lnTo>
                    <a:lnTo>
                      <a:pt x="119" y="292"/>
                    </a:lnTo>
                    <a:lnTo>
                      <a:pt x="92" y="243"/>
                    </a:lnTo>
                    <a:lnTo>
                      <a:pt x="87" y="222"/>
                    </a:lnTo>
                    <a:lnTo>
                      <a:pt x="98" y="206"/>
                    </a:lnTo>
                    <a:lnTo>
                      <a:pt x="92" y="189"/>
                    </a:lnTo>
                    <a:lnTo>
                      <a:pt x="82" y="135"/>
                    </a:lnTo>
                    <a:lnTo>
                      <a:pt x="92" y="70"/>
                    </a:lnTo>
                    <a:lnTo>
                      <a:pt x="76" y="43"/>
                    </a:lnTo>
                    <a:lnTo>
                      <a:pt x="82" y="37"/>
                    </a:lnTo>
                    <a:lnTo>
                      <a:pt x="103" y="37"/>
                    </a:lnTo>
                    <a:lnTo>
                      <a:pt x="114" y="11"/>
                    </a:lnTo>
                    <a:lnTo>
                      <a:pt x="131" y="21"/>
                    </a:lnTo>
                    <a:lnTo>
                      <a:pt x="147" y="16"/>
                    </a:lnTo>
                    <a:lnTo>
                      <a:pt x="163" y="0"/>
                    </a:lnTo>
                    <a:lnTo>
                      <a:pt x="368" y="627"/>
                    </a:lnTo>
                    <a:lnTo>
                      <a:pt x="374" y="638"/>
                    </a:lnTo>
                    <a:lnTo>
                      <a:pt x="374" y="665"/>
                    </a:lnTo>
                    <a:lnTo>
                      <a:pt x="374" y="675"/>
                    </a:lnTo>
                    <a:lnTo>
                      <a:pt x="428" y="719"/>
                    </a:lnTo>
                    <a:lnTo>
                      <a:pt x="439" y="719"/>
                    </a:lnTo>
                    <a:lnTo>
                      <a:pt x="445" y="740"/>
                    </a:lnTo>
                    <a:lnTo>
                      <a:pt x="445" y="752"/>
                    </a:lnTo>
                    <a:lnTo>
                      <a:pt x="471" y="805"/>
                    </a:lnTo>
                    <a:lnTo>
                      <a:pt x="471" y="816"/>
                    </a:lnTo>
                    <a:lnTo>
                      <a:pt x="466" y="838"/>
                    </a:lnTo>
                    <a:lnTo>
                      <a:pt x="466" y="865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35" name="ME"/>
              <p:cNvSpPr>
                <a:spLocks/>
              </p:cNvSpPr>
              <p:nvPr/>
            </p:nvSpPr>
            <p:spPr bwMode="auto">
              <a:xfrm>
                <a:off x="5343525" y="876300"/>
                <a:ext cx="628650" cy="1009650"/>
              </a:xfrm>
              <a:custGeom>
                <a:avLst/>
                <a:gdLst/>
                <a:ahLst/>
                <a:cxnLst>
                  <a:cxn ang="0">
                    <a:pos x="205" y="1558"/>
                  </a:cxn>
                  <a:cxn ang="0">
                    <a:pos x="211" y="1596"/>
                  </a:cxn>
                  <a:cxn ang="0">
                    <a:pos x="265" y="1650"/>
                  </a:cxn>
                  <a:cxn ang="0">
                    <a:pos x="282" y="1671"/>
                  </a:cxn>
                  <a:cxn ang="0">
                    <a:pos x="308" y="1736"/>
                  </a:cxn>
                  <a:cxn ang="0">
                    <a:pos x="319" y="1683"/>
                  </a:cxn>
                  <a:cxn ang="0">
                    <a:pos x="352" y="1590"/>
                  </a:cxn>
                  <a:cxn ang="0">
                    <a:pos x="389" y="1493"/>
                  </a:cxn>
                  <a:cxn ang="0">
                    <a:pos x="384" y="1471"/>
                  </a:cxn>
                  <a:cxn ang="0">
                    <a:pos x="438" y="1369"/>
                  </a:cxn>
                  <a:cxn ang="0">
                    <a:pos x="461" y="1407"/>
                  </a:cxn>
                  <a:cxn ang="0">
                    <a:pos x="477" y="1401"/>
                  </a:cxn>
                  <a:cxn ang="0">
                    <a:pos x="482" y="1358"/>
                  </a:cxn>
                  <a:cxn ang="0">
                    <a:pos x="558" y="1325"/>
                  </a:cxn>
                  <a:cxn ang="0">
                    <a:pos x="568" y="1293"/>
                  </a:cxn>
                  <a:cxn ang="0">
                    <a:pos x="617" y="1277"/>
                  </a:cxn>
                  <a:cxn ang="0">
                    <a:pos x="634" y="1223"/>
                  </a:cxn>
                  <a:cxn ang="0">
                    <a:pos x="666" y="1147"/>
                  </a:cxn>
                  <a:cxn ang="0">
                    <a:pos x="677" y="1125"/>
                  </a:cxn>
                  <a:cxn ang="0">
                    <a:pos x="736" y="1125"/>
                  </a:cxn>
                  <a:cxn ang="0">
                    <a:pos x="759" y="1066"/>
                  </a:cxn>
                  <a:cxn ang="0">
                    <a:pos x="801" y="1023"/>
                  </a:cxn>
                  <a:cxn ang="0">
                    <a:pos x="866" y="1055"/>
                  </a:cxn>
                  <a:cxn ang="0">
                    <a:pos x="943" y="968"/>
                  </a:cxn>
                  <a:cxn ang="0">
                    <a:pos x="1013" y="893"/>
                  </a:cxn>
                  <a:cxn ang="0">
                    <a:pos x="1040" y="887"/>
                  </a:cxn>
                  <a:cxn ang="0">
                    <a:pos x="1078" y="838"/>
                  </a:cxn>
                  <a:cxn ang="0">
                    <a:pos x="1051" y="801"/>
                  </a:cxn>
                  <a:cxn ang="0">
                    <a:pos x="1029" y="801"/>
                  </a:cxn>
                  <a:cxn ang="0">
                    <a:pos x="1051" y="768"/>
                  </a:cxn>
                  <a:cxn ang="0">
                    <a:pos x="1024" y="703"/>
                  </a:cxn>
                  <a:cxn ang="0">
                    <a:pos x="980" y="693"/>
                  </a:cxn>
                  <a:cxn ang="0">
                    <a:pos x="948" y="709"/>
                  </a:cxn>
                  <a:cxn ang="0">
                    <a:pos x="894" y="606"/>
                  </a:cxn>
                  <a:cxn ang="0">
                    <a:pos x="899" y="574"/>
                  </a:cxn>
                  <a:cxn ang="0">
                    <a:pos x="878" y="568"/>
                  </a:cxn>
                  <a:cxn ang="0">
                    <a:pos x="829" y="563"/>
                  </a:cxn>
                  <a:cxn ang="0">
                    <a:pos x="791" y="552"/>
                  </a:cxn>
                  <a:cxn ang="0">
                    <a:pos x="769" y="482"/>
                  </a:cxn>
                  <a:cxn ang="0">
                    <a:pos x="531" y="6"/>
                  </a:cxn>
                  <a:cxn ang="0">
                    <a:pos x="471" y="6"/>
                  </a:cxn>
                  <a:cxn ang="0">
                    <a:pos x="449" y="44"/>
                  </a:cxn>
                  <a:cxn ang="0">
                    <a:pos x="401" y="60"/>
                  </a:cxn>
                  <a:cxn ang="0">
                    <a:pos x="319" y="114"/>
                  </a:cxn>
                  <a:cxn ang="0">
                    <a:pos x="303" y="44"/>
                  </a:cxn>
                  <a:cxn ang="0">
                    <a:pos x="276" y="28"/>
                  </a:cxn>
                  <a:cxn ang="0">
                    <a:pos x="135" y="362"/>
                  </a:cxn>
                  <a:cxn ang="0">
                    <a:pos x="152" y="427"/>
                  </a:cxn>
                  <a:cxn ang="0">
                    <a:pos x="140" y="487"/>
                  </a:cxn>
                  <a:cxn ang="0">
                    <a:pos x="114" y="531"/>
                  </a:cxn>
                  <a:cxn ang="0">
                    <a:pos x="135" y="703"/>
                  </a:cxn>
                  <a:cxn ang="0">
                    <a:pos x="86" y="796"/>
                  </a:cxn>
                  <a:cxn ang="0">
                    <a:pos x="92" y="861"/>
                  </a:cxn>
                  <a:cxn ang="0">
                    <a:pos x="65" y="866"/>
                  </a:cxn>
                  <a:cxn ang="0">
                    <a:pos x="59" y="920"/>
                  </a:cxn>
                  <a:cxn ang="0">
                    <a:pos x="26" y="909"/>
                  </a:cxn>
                </a:cxnLst>
                <a:rect l="0" t="0" r="r" b="b"/>
                <a:pathLst>
                  <a:path w="1078" h="1736">
                    <a:moveTo>
                      <a:pt x="0" y="931"/>
                    </a:moveTo>
                    <a:lnTo>
                      <a:pt x="205" y="1558"/>
                    </a:lnTo>
                    <a:lnTo>
                      <a:pt x="211" y="1569"/>
                    </a:lnTo>
                    <a:lnTo>
                      <a:pt x="211" y="1596"/>
                    </a:lnTo>
                    <a:lnTo>
                      <a:pt x="211" y="1606"/>
                    </a:lnTo>
                    <a:lnTo>
                      <a:pt x="265" y="1650"/>
                    </a:lnTo>
                    <a:lnTo>
                      <a:pt x="276" y="1650"/>
                    </a:lnTo>
                    <a:lnTo>
                      <a:pt x="282" y="1671"/>
                    </a:lnTo>
                    <a:lnTo>
                      <a:pt x="282" y="1683"/>
                    </a:lnTo>
                    <a:lnTo>
                      <a:pt x="308" y="1736"/>
                    </a:lnTo>
                    <a:lnTo>
                      <a:pt x="319" y="1720"/>
                    </a:lnTo>
                    <a:lnTo>
                      <a:pt x="319" y="1683"/>
                    </a:lnTo>
                    <a:lnTo>
                      <a:pt x="331" y="1639"/>
                    </a:lnTo>
                    <a:lnTo>
                      <a:pt x="352" y="1590"/>
                    </a:lnTo>
                    <a:lnTo>
                      <a:pt x="368" y="1520"/>
                    </a:lnTo>
                    <a:lnTo>
                      <a:pt x="389" y="1493"/>
                    </a:lnTo>
                    <a:lnTo>
                      <a:pt x="396" y="1483"/>
                    </a:lnTo>
                    <a:lnTo>
                      <a:pt x="384" y="1471"/>
                    </a:lnTo>
                    <a:lnTo>
                      <a:pt x="368" y="1434"/>
                    </a:lnTo>
                    <a:lnTo>
                      <a:pt x="438" y="1369"/>
                    </a:lnTo>
                    <a:lnTo>
                      <a:pt x="449" y="1374"/>
                    </a:lnTo>
                    <a:lnTo>
                      <a:pt x="461" y="1407"/>
                    </a:lnTo>
                    <a:lnTo>
                      <a:pt x="471" y="1412"/>
                    </a:lnTo>
                    <a:lnTo>
                      <a:pt x="477" y="1401"/>
                    </a:lnTo>
                    <a:lnTo>
                      <a:pt x="477" y="1374"/>
                    </a:lnTo>
                    <a:lnTo>
                      <a:pt x="482" y="1358"/>
                    </a:lnTo>
                    <a:lnTo>
                      <a:pt x="536" y="1347"/>
                    </a:lnTo>
                    <a:lnTo>
                      <a:pt x="558" y="1325"/>
                    </a:lnTo>
                    <a:lnTo>
                      <a:pt x="558" y="1304"/>
                    </a:lnTo>
                    <a:lnTo>
                      <a:pt x="568" y="1293"/>
                    </a:lnTo>
                    <a:lnTo>
                      <a:pt x="596" y="1293"/>
                    </a:lnTo>
                    <a:lnTo>
                      <a:pt x="617" y="1277"/>
                    </a:lnTo>
                    <a:lnTo>
                      <a:pt x="622" y="1267"/>
                    </a:lnTo>
                    <a:lnTo>
                      <a:pt x="634" y="1223"/>
                    </a:lnTo>
                    <a:lnTo>
                      <a:pt x="634" y="1190"/>
                    </a:lnTo>
                    <a:lnTo>
                      <a:pt x="666" y="1147"/>
                    </a:lnTo>
                    <a:lnTo>
                      <a:pt x="666" y="1125"/>
                    </a:lnTo>
                    <a:lnTo>
                      <a:pt x="677" y="1125"/>
                    </a:lnTo>
                    <a:lnTo>
                      <a:pt x="715" y="1131"/>
                    </a:lnTo>
                    <a:lnTo>
                      <a:pt x="736" y="1125"/>
                    </a:lnTo>
                    <a:lnTo>
                      <a:pt x="747" y="1104"/>
                    </a:lnTo>
                    <a:lnTo>
                      <a:pt x="759" y="1066"/>
                    </a:lnTo>
                    <a:lnTo>
                      <a:pt x="775" y="1066"/>
                    </a:lnTo>
                    <a:lnTo>
                      <a:pt x="801" y="1023"/>
                    </a:lnTo>
                    <a:lnTo>
                      <a:pt x="840" y="1028"/>
                    </a:lnTo>
                    <a:lnTo>
                      <a:pt x="866" y="1055"/>
                    </a:lnTo>
                    <a:lnTo>
                      <a:pt x="910" y="984"/>
                    </a:lnTo>
                    <a:lnTo>
                      <a:pt x="943" y="968"/>
                    </a:lnTo>
                    <a:lnTo>
                      <a:pt x="1003" y="914"/>
                    </a:lnTo>
                    <a:lnTo>
                      <a:pt x="1013" y="893"/>
                    </a:lnTo>
                    <a:lnTo>
                      <a:pt x="1019" y="882"/>
                    </a:lnTo>
                    <a:lnTo>
                      <a:pt x="1040" y="887"/>
                    </a:lnTo>
                    <a:lnTo>
                      <a:pt x="1067" y="871"/>
                    </a:lnTo>
                    <a:lnTo>
                      <a:pt x="1078" y="838"/>
                    </a:lnTo>
                    <a:lnTo>
                      <a:pt x="1073" y="812"/>
                    </a:lnTo>
                    <a:lnTo>
                      <a:pt x="1051" y="801"/>
                    </a:lnTo>
                    <a:lnTo>
                      <a:pt x="1045" y="807"/>
                    </a:lnTo>
                    <a:lnTo>
                      <a:pt x="1029" y="801"/>
                    </a:lnTo>
                    <a:lnTo>
                      <a:pt x="1040" y="774"/>
                    </a:lnTo>
                    <a:lnTo>
                      <a:pt x="1051" y="768"/>
                    </a:lnTo>
                    <a:lnTo>
                      <a:pt x="1045" y="747"/>
                    </a:lnTo>
                    <a:lnTo>
                      <a:pt x="1024" y="703"/>
                    </a:lnTo>
                    <a:lnTo>
                      <a:pt x="997" y="693"/>
                    </a:lnTo>
                    <a:lnTo>
                      <a:pt x="980" y="693"/>
                    </a:lnTo>
                    <a:lnTo>
                      <a:pt x="970" y="703"/>
                    </a:lnTo>
                    <a:lnTo>
                      <a:pt x="948" y="709"/>
                    </a:lnTo>
                    <a:lnTo>
                      <a:pt x="921" y="698"/>
                    </a:lnTo>
                    <a:lnTo>
                      <a:pt x="894" y="606"/>
                    </a:lnTo>
                    <a:lnTo>
                      <a:pt x="905" y="590"/>
                    </a:lnTo>
                    <a:lnTo>
                      <a:pt x="899" y="574"/>
                    </a:lnTo>
                    <a:lnTo>
                      <a:pt x="894" y="568"/>
                    </a:lnTo>
                    <a:lnTo>
                      <a:pt x="878" y="568"/>
                    </a:lnTo>
                    <a:lnTo>
                      <a:pt x="866" y="574"/>
                    </a:lnTo>
                    <a:lnTo>
                      <a:pt x="829" y="563"/>
                    </a:lnTo>
                    <a:lnTo>
                      <a:pt x="801" y="563"/>
                    </a:lnTo>
                    <a:lnTo>
                      <a:pt x="791" y="552"/>
                    </a:lnTo>
                    <a:lnTo>
                      <a:pt x="775" y="498"/>
                    </a:lnTo>
                    <a:lnTo>
                      <a:pt x="769" y="482"/>
                    </a:lnTo>
                    <a:lnTo>
                      <a:pt x="639" y="76"/>
                    </a:lnTo>
                    <a:lnTo>
                      <a:pt x="531" y="6"/>
                    </a:lnTo>
                    <a:lnTo>
                      <a:pt x="498" y="0"/>
                    </a:lnTo>
                    <a:lnTo>
                      <a:pt x="471" y="6"/>
                    </a:lnTo>
                    <a:lnTo>
                      <a:pt x="461" y="23"/>
                    </a:lnTo>
                    <a:lnTo>
                      <a:pt x="449" y="44"/>
                    </a:lnTo>
                    <a:lnTo>
                      <a:pt x="438" y="44"/>
                    </a:lnTo>
                    <a:lnTo>
                      <a:pt x="401" y="60"/>
                    </a:lnTo>
                    <a:lnTo>
                      <a:pt x="341" y="109"/>
                    </a:lnTo>
                    <a:lnTo>
                      <a:pt x="319" y="114"/>
                    </a:lnTo>
                    <a:lnTo>
                      <a:pt x="298" y="81"/>
                    </a:lnTo>
                    <a:lnTo>
                      <a:pt x="303" y="44"/>
                    </a:lnTo>
                    <a:lnTo>
                      <a:pt x="292" y="28"/>
                    </a:lnTo>
                    <a:lnTo>
                      <a:pt x="276" y="28"/>
                    </a:lnTo>
                    <a:lnTo>
                      <a:pt x="233" y="44"/>
                    </a:lnTo>
                    <a:lnTo>
                      <a:pt x="135" y="362"/>
                    </a:lnTo>
                    <a:lnTo>
                      <a:pt x="135" y="406"/>
                    </a:lnTo>
                    <a:lnTo>
                      <a:pt x="152" y="427"/>
                    </a:lnTo>
                    <a:lnTo>
                      <a:pt x="152" y="466"/>
                    </a:lnTo>
                    <a:lnTo>
                      <a:pt x="140" y="487"/>
                    </a:lnTo>
                    <a:lnTo>
                      <a:pt x="124" y="504"/>
                    </a:lnTo>
                    <a:lnTo>
                      <a:pt x="114" y="531"/>
                    </a:lnTo>
                    <a:lnTo>
                      <a:pt x="146" y="661"/>
                    </a:lnTo>
                    <a:lnTo>
                      <a:pt x="135" y="703"/>
                    </a:lnTo>
                    <a:lnTo>
                      <a:pt x="135" y="731"/>
                    </a:lnTo>
                    <a:lnTo>
                      <a:pt x="86" y="796"/>
                    </a:lnTo>
                    <a:lnTo>
                      <a:pt x="75" y="822"/>
                    </a:lnTo>
                    <a:lnTo>
                      <a:pt x="92" y="861"/>
                    </a:lnTo>
                    <a:lnTo>
                      <a:pt x="92" y="866"/>
                    </a:lnTo>
                    <a:lnTo>
                      <a:pt x="65" y="866"/>
                    </a:lnTo>
                    <a:lnTo>
                      <a:pt x="70" y="898"/>
                    </a:lnTo>
                    <a:lnTo>
                      <a:pt x="59" y="920"/>
                    </a:lnTo>
                    <a:lnTo>
                      <a:pt x="43" y="914"/>
                    </a:lnTo>
                    <a:lnTo>
                      <a:pt x="26" y="909"/>
                    </a:lnTo>
                    <a:lnTo>
                      <a:pt x="0" y="9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36" name="Freeform 35"/>
              <p:cNvSpPr>
                <a:spLocks/>
              </p:cNvSpPr>
              <p:nvPr/>
            </p:nvSpPr>
            <p:spPr bwMode="auto">
              <a:xfrm>
                <a:off x="5343525" y="876300"/>
                <a:ext cx="628650" cy="1009650"/>
              </a:xfrm>
              <a:custGeom>
                <a:avLst/>
                <a:gdLst/>
                <a:ahLst/>
                <a:cxnLst>
                  <a:cxn ang="0">
                    <a:pos x="205" y="1558"/>
                  </a:cxn>
                  <a:cxn ang="0">
                    <a:pos x="211" y="1596"/>
                  </a:cxn>
                  <a:cxn ang="0">
                    <a:pos x="265" y="1650"/>
                  </a:cxn>
                  <a:cxn ang="0">
                    <a:pos x="282" y="1671"/>
                  </a:cxn>
                  <a:cxn ang="0">
                    <a:pos x="308" y="1736"/>
                  </a:cxn>
                  <a:cxn ang="0">
                    <a:pos x="319" y="1683"/>
                  </a:cxn>
                  <a:cxn ang="0">
                    <a:pos x="352" y="1590"/>
                  </a:cxn>
                  <a:cxn ang="0">
                    <a:pos x="389" y="1493"/>
                  </a:cxn>
                  <a:cxn ang="0">
                    <a:pos x="384" y="1471"/>
                  </a:cxn>
                  <a:cxn ang="0">
                    <a:pos x="438" y="1369"/>
                  </a:cxn>
                  <a:cxn ang="0">
                    <a:pos x="461" y="1407"/>
                  </a:cxn>
                  <a:cxn ang="0">
                    <a:pos x="477" y="1401"/>
                  </a:cxn>
                  <a:cxn ang="0">
                    <a:pos x="482" y="1358"/>
                  </a:cxn>
                  <a:cxn ang="0">
                    <a:pos x="558" y="1325"/>
                  </a:cxn>
                  <a:cxn ang="0">
                    <a:pos x="568" y="1293"/>
                  </a:cxn>
                  <a:cxn ang="0">
                    <a:pos x="617" y="1277"/>
                  </a:cxn>
                  <a:cxn ang="0">
                    <a:pos x="634" y="1223"/>
                  </a:cxn>
                  <a:cxn ang="0">
                    <a:pos x="666" y="1147"/>
                  </a:cxn>
                  <a:cxn ang="0">
                    <a:pos x="677" y="1125"/>
                  </a:cxn>
                  <a:cxn ang="0">
                    <a:pos x="736" y="1125"/>
                  </a:cxn>
                  <a:cxn ang="0">
                    <a:pos x="759" y="1066"/>
                  </a:cxn>
                  <a:cxn ang="0">
                    <a:pos x="801" y="1023"/>
                  </a:cxn>
                  <a:cxn ang="0">
                    <a:pos x="866" y="1055"/>
                  </a:cxn>
                  <a:cxn ang="0">
                    <a:pos x="943" y="968"/>
                  </a:cxn>
                  <a:cxn ang="0">
                    <a:pos x="1013" y="893"/>
                  </a:cxn>
                  <a:cxn ang="0">
                    <a:pos x="1040" y="887"/>
                  </a:cxn>
                  <a:cxn ang="0">
                    <a:pos x="1078" y="838"/>
                  </a:cxn>
                  <a:cxn ang="0">
                    <a:pos x="1051" y="801"/>
                  </a:cxn>
                  <a:cxn ang="0">
                    <a:pos x="1029" y="801"/>
                  </a:cxn>
                  <a:cxn ang="0">
                    <a:pos x="1051" y="768"/>
                  </a:cxn>
                  <a:cxn ang="0">
                    <a:pos x="1024" y="703"/>
                  </a:cxn>
                  <a:cxn ang="0">
                    <a:pos x="980" y="693"/>
                  </a:cxn>
                  <a:cxn ang="0">
                    <a:pos x="948" y="709"/>
                  </a:cxn>
                  <a:cxn ang="0">
                    <a:pos x="894" y="606"/>
                  </a:cxn>
                  <a:cxn ang="0">
                    <a:pos x="899" y="574"/>
                  </a:cxn>
                  <a:cxn ang="0">
                    <a:pos x="878" y="568"/>
                  </a:cxn>
                  <a:cxn ang="0">
                    <a:pos x="829" y="563"/>
                  </a:cxn>
                  <a:cxn ang="0">
                    <a:pos x="791" y="552"/>
                  </a:cxn>
                  <a:cxn ang="0">
                    <a:pos x="769" y="482"/>
                  </a:cxn>
                  <a:cxn ang="0">
                    <a:pos x="531" y="6"/>
                  </a:cxn>
                  <a:cxn ang="0">
                    <a:pos x="471" y="6"/>
                  </a:cxn>
                  <a:cxn ang="0">
                    <a:pos x="449" y="44"/>
                  </a:cxn>
                  <a:cxn ang="0">
                    <a:pos x="401" y="60"/>
                  </a:cxn>
                  <a:cxn ang="0">
                    <a:pos x="319" y="114"/>
                  </a:cxn>
                  <a:cxn ang="0">
                    <a:pos x="303" y="44"/>
                  </a:cxn>
                  <a:cxn ang="0">
                    <a:pos x="276" y="28"/>
                  </a:cxn>
                  <a:cxn ang="0">
                    <a:pos x="135" y="362"/>
                  </a:cxn>
                  <a:cxn ang="0">
                    <a:pos x="152" y="427"/>
                  </a:cxn>
                  <a:cxn ang="0">
                    <a:pos x="140" y="487"/>
                  </a:cxn>
                  <a:cxn ang="0">
                    <a:pos x="114" y="531"/>
                  </a:cxn>
                  <a:cxn ang="0">
                    <a:pos x="135" y="703"/>
                  </a:cxn>
                  <a:cxn ang="0">
                    <a:pos x="86" y="796"/>
                  </a:cxn>
                  <a:cxn ang="0">
                    <a:pos x="92" y="861"/>
                  </a:cxn>
                  <a:cxn ang="0">
                    <a:pos x="65" y="866"/>
                  </a:cxn>
                  <a:cxn ang="0">
                    <a:pos x="59" y="920"/>
                  </a:cxn>
                  <a:cxn ang="0">
                    <a:pos x="26" y="909"/>
                  </a:cxn>
                </a:cxnLst>
                <a:rect l="0" t="0" r="r" b="b"/>
                <a:pathLst>
                  <a:path w="1078" h="1736">
                    <a:moveTo>
                      <a:pt x="0" y="931"/>
                    </a:moveTo>
                    <a:lnTo>
                      <a:pt x="205" y="1558"/>
                    </a:lnTo>
                    <a:lnTo>
                      <a:pt x="211" y="1569"/>
                    </a:lnTo>
                    <a:lnTo>
                      <a:pt x="211" y="1596"/>
                    </a:lnTo>
                    <a:lnTo>
                      <a:pt x="211" y="1606"/>
                    </a:lnTo>
                    <a:lnTo>
                      <a:pt x="265" y="1650"/>
                    </a:lnTo>
                    <a:lnTo>
                      <a:pt x="276" y="1650"/>
                    </a:lnTo>
                    <a:lnTo>
                      <a:pt x="282" y="1671"/>
                    </a:lnTo>
                    <a:lnTo>
                      <a:pt x="282" y="1683"/>
                    </a:lnTo>
                    <a:lnTo>
                      <a:pt x="308" y="1736"/>
                    </a:lnTo>
                    <a:lnTo>
                      <a:pt x="319" y="1720"/>
                    </a:lnTo>
                    <a:lnTo>
                      <a:pt x="319" y="1683"/>
                    </a:lnTo>
                    <a:lnTo>
                      <a:pt x="331" y="1639"/>
                    </a:lnTo>
                    <a:lnTo>
                      <a:pt x="352" y="1590"/>
                    </a:lnTo>
                    <a:lnTo>
                      <a:pt x="368" y="1520"/>
                    </a:lnTo>
                    <a:lnTo>
                      <a:pt x="389" y="1493"/>
                    </a:lnTo>
                    <a:lnTo>
                      <a:pt x="396" y="1483"/>
                    </a:lnTo>
                    <a:lnTo>
                      <a:pt x="384" y="1471"/>
                    </a:lnTo>
                    <a:lnTo>
                      <a:pt x="368" y="1434"/>
                    </a:lnTo>
                    <a:lnTo>
                      <a:pt x="438" y="1369"/>
                    </a:lnTo>
                    <a:lnTo>
                      <a:pt x="449" y="1374"/>
                    </a:lnTo>
                    <a:lnTo>
                      <a:pt x="461" y="1407"/>
                    </a:lnTo>
                    <a:lnTo>
                      <a:pt x="471" y="1412"/>
                    </a:lnTo>
                    <a:lnTo>
                      <a:pt x="477" y="1401"/>
                    </a:lnTo>
                    <a:lnTo>
                      <a:pt x="477" y="1374"/>
                    </a:lnTo>
                    <a:lnTo>
                      <a:pt x="482" y="1358"/>
                    </a:lnTo>
                    <a:lnTo>
                      <a:pt x="536" y="1347"/>
                    </a:lnTo>
                    <a:lnTo>
                      <a:pt x="558" y="1325"/>
                    </a:lnTo>
                    <a:lnTo>
                      <a:pt x="558" y="1304"/>
                    </a:lnTo>
                    <a:lnTo>
                      <a:pt x="568" y="1293"/>
                    </a:lnTo>
                    <a:lnTo>
                      <a:pt x="596" y="1293"/>
                    </a:lnTo>
                    <a:lnTo>
                      <a:pt x="617" y="1277"/>
                    </a:lnTo>
                    <a:lnTo>
                      <a:pt x="622" y="1267"/>
                    </a:lnTo>
                    <a:lnTo>
                      <a:pt x="634" y="1223"/>
                    </a:lnTo>
                    <a:lnTo>
                      <a:pt x="634" y="1190"/>
                    </a:lnTo>
                    <a:lnTo>
                      <a:pt x="666" y="1147"/>
                    </a:lnTo>
                    <a:lnTo>
                      <a:pt x="666" y="1125"/>
                    </a:lnTo>
                    <a:lnTo>
                      <a:pt x="677" y="1125"/>
                    </a:lnTo>
                    <a:lnTo>
                      <a:pt x="715" y="1131"/>
                    </a:lnTo>
                    <a:lnTo>
                      <a:pt x="736" y="1125"/>
                    </a:lnTo>
                    <a:lnTo>
                      <a:pt x="747" y="1104"/>
                    </a:lnTo>
                    <a:lnTo>
                      <a:pt x="759" y="1066"/>
                    </a:lnTo>
                    <a:lnTo>
                      <a:pt x="775" y="1066"/>
                    </a:lnTo>
                    <a:lnTo>
                      <a:pt x="801" y="1023"/>
                    </a:lnTo>
                    <a:lnTo>
                      <a:pt x="840" y="1028"/>
                    </a:lnTo>
                    <a:lnTo>
                      <a:pt x="866" y="1055"/>
                    </a:lnTo>
                    <a:lnTo>
                      <a:pt x="910" y="984"/>
                    </a:lnTo>
                    <a:lnTo>
                      <a:pt x="943" y="968"/>
                    </a:lnTo>
                    <a:lnTo>
                      <a:pt x="1003" y="914"/>
                    </a:lnTo>
                    <a:lnTo>
                      <a:pt x="1013" y="893"/>
                    </a:lnTo>
                    <a:lnTo>
                      <a:pt x="1019" y="882"/>
                    </a:lnTo>
                    <a:lnTo>
                      <a:pt x="1040" y="887"/>
                    </a:lnTo>
                    <a:lnTo>
                      <a:pt x="1067" y="871"/>
                    </a:lnTo>
                    <a:lnTo>
                      <a:pt x="1078" y="838"/>
                    </a:lnTo>
                    <a:lnTo>
                      <a:pt x="1073" y="812"/>
                    </a:lnTo>
                    <a:lnTo>
                      <a:pt x="1051" y="801"/>
                    </a:lnTo>
                    <a:lnTo>
                      <a:pt x="1045" y="807"/>
                    </a:lnTo>
                    <a:lnTo>
                      <a:pt x="1029" y="801"/>
                    </a:lnTo>
                    <a:lnTo>
                      <a:pt x="1040" y="774"/>
                    </a:lnTo>
                    <a:lnTo>
                      <a:pt x="1051" y="768"/>
                    </a:lnTo>
                    <a:lnTo>
                      <a:pt x="1045" y="747"/>
                    </a:lnTo>
                    <a:lnTo>
                      <a:pt x="1024" y="703"/>
                    </a:lnTo>
                    <a:lnTo>
                      <a:pt x="997" y="693"/>
                    </a:lnTo>
                    <a:lnTo>
                      <a:pt x="980" y="693"/>
                    </a:lnTo>
                    <a:lnTo>
                      <a:pt x="970" y="703"/>
                    </a:lnTo>
                    <a:lnTo>
                      <a:pt x="948" y="709"/>
                    </a:lnTo>
                    <a:lnTo>
                      <a:pt x="921" y="698"/>
                    </a:lnTo>
                    <a:lnTo>
                      <a:pt x="894" y="606"/>
                    </a:lnTo>
                    <a:lnTo>
                      <a:pt x="905" y="590"/>
                    </a:lnTo>
                    <a:lnTo>
                      <a:pt x="899" y="574"/>
                    </a:lnTo>
                    <a:lnTo>
                      <a:pt x="894" y="568"/>
                    </a:lnTo>
                    <a:lnTo>
                      <a:pt x="878" y="568"/>
                    </a:lnTo>
                    <a:lnTo>
                      <a:pt x="866" y="574"/>
                    </a:lnTo>
                    <a:lnTo>
                      <a:pt x="829" y="563"/>
                    </a:lnTo>
                    <a:lnTo>
                      <a:pt x="801" y="563"/>
                    </a:lnTo>
                    <a:lnTo>
                      <a:pt x="791" y="552"/>
                    </a:lnTo>
                    <a:lnTo>
                      <a:pt x="775" y="498"/>
                    </a:lnTo>
                    <a:lnTo>
                      <a:pt x="769" y="482"/>
                    </a:lnTo>
                    <a:lnTo>
                      <a:pt x="639" y="76"/>
                    </a:lnTo>
                    <a:lnTo>
                      <a:pt x="531" y="6"/>
                    </a:lnTo>
                    <a:lnTo>
                      <a:pt x="498" y="0"/>
                    </a:lnTo>
                    <a:lnTo>
                      <a:pt x="471" y="6"/>
                    </a:lnTo>
                    <a:lnTo>
                      <a:pt x="461" y="23"/>
                    </a:lnTo>
                    <a:lnTo>
                      <a:pt x="449" y="44"/>
                    </a:lnTo>
                    <a:lnTo>
                      <a:pt x="438" y="44"/>
                    </a:lnTo>
                    <a:lnTo>
                      <a:pt x="401" y="60"/>
                    </a:lnTo>
                    <a:lnTo>
                      <a:pt x="341" y="109"/>
                    </a:lnTo>
                    <a:lnTo>
                      <a:pt x="319" y="114"/>
                    </a:lnTo>
                    <a:lnTo>
                      <a:pt x="298" y="81"/>
                    </a:lnTo>
                    <a:lnTo>
                      <a:pt x="303" y="44"/>
                    </a:lnTo>
                    <a:lnTo>
                      <a:pt x="292" y="28"/>
                    </a:lnTo>
                    <a:lnTo>
                      <a:pt x="276" y="28"/>
                    </a:lnTo>
                    <a:lnTo>
                      <a:pt x="233" y="44"/>
                    </a:lnTo>
                    <a:lnTo>
                      <a:pt x="135" y="362"/>
                    </a:lnTo>
                    <a:lnTo>
                      <a:pt x="135" y="406"/>
                    </a:lnTo>
                    <a:lnTo>
                      <a:pt x="152" y="427"/>
                    </a:lnTo>
                    <a:lnTo>
                      <a:pt x="152" y="466"/>
                    </a:lnTo>
                    <a:lnTo>
                      <a:pt x="140" y="487"/>
                    </a:lnTo>
                    <a:lnTo>
                      <a:pt x="124" y="504"/>
                    </a:lnTo>
                    <a:lnTo>
                      <a:pt x="114" y="531"/>
                    </a:lnTo>
                    <a:lnTo>
                      <a:pt x="146" y="661"/>
                    </a:lnTo>
                    <a:lnTo>
                      <a:pt x="135" y="703"/>
                    </a:lnTo>
                    <a:lnTo>
                      <a:pt x="135" y="731"/>
                    </a:lnTo>
                    <a:lnTo>
                      <a:pt x="86" y="796"/>
                    </a:lnTo>
                    <a:lnTo>
                      <a:pt x="75" y="822"/>
                    </a:lnTo>
                    <a:lnTo>
                      <a:pt x="92" y="861"/>
                    </a:lnTo>
                    <a:lnTo>
                      <a:pt x="92" y="866"/>
                    </a:lnTo>
                    <a:lnTo>
                      <a:pt x="65" y="866"/>
                    </a:lnTo>
                    <a:lnTo>
                      <a:pt x="70" y="898"/>
                    </a:lnTo>
                    <a:lnTo>
                      <a:pt x="59" y="920"/>
                    </a:lnTo>
                    <a:lnTo>
                      <a:pt x="43" y="914"/>
                    </a:lnTo>
                    <a:lnTo>
                      <a:pt x="26" y="909"/>
                    </a:lnTo>
                    <a:lnTo>
                      <a:pt x="0" y="931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37" name="WV"/>
              <p:cNvSpPr>
                <a:spLocks/>
              </p:cNvSpPr>
              <p:nvPr/>
            </p:nvSpPr>
            <p:spPr bwMode="auto">
              <a:xfrm>
                <a:off x="3857625" y="2705100"/>
                <a:ext cx="762000" cy="762000"/>
              </a:xfrm>
              <a:custGeom>
                <a:avLst/>
                <a:gdLst/>
                <a:ahLst/>
                <a:cxnLst>
                  <a:cxn ang="0">
                    <a:pos x="440" y="0"/>
                  </a:cxn>
                  <a:cxn ang="0">
                    <a:pos x="435" y="54"/>
                  </a:cxn>
                  <a:cxn ang="0">
                    <a:pos x="445" y="113"/>
                  </a:cxn>
                  <a:cxn ang="0">
                    <a:pos x="412" y="281"/>
                  </a:cxn>
                  <a:cxn ang="0">
                    <a:pos x="418" y="330"/>
                  </a:cxn>
                  <a:cxn ang="0">
                    <a:pos x="391" y="400"/>
                  </a:cxn>
                  <a:cxn ang="0">
                    <a:pos x="326" y="470"/>
                  </a:cxn>
                  <a:cxn ang="0">
                    <a:pos x="288" y="492"/>
                  </a:cxn>
                  <a:cxn ang="0">
                    <a:pos x="239" y="513"/>
                  </a:cxn>
                  <a:cxn ang="0">
                    <a:pos x="212" y="551"/>
                  </a:cxn>
                  <a:cxn ang="0">
                    <a:pos x="196" y="660"/>
                  </a:cxn>
                  <a:cxn ang="0">
                    <a:pos x="136" y="653"/>
                  </a:cxn>
                  <a:cxn ang="0">
                    <a:pos x="87" y="741"/>
                  </a:cxn>
                  <a:cxn ang="0">
                    <a:pos x="87" y="827"/>
                  </a:cxn>
                  <a:cxn ang="0">
                    <a:pos x="38" y="892"/>
                  </a:cxn>
                  <a:cxn ang="0">
                    <a:pos x="6" y="941"/>
                  </a:cxn>
                  <a:cxn ang="0">
                    <a:pos x="6" y="994"/>
                  </a:cxn>
                  <a:cxn ang="0">
                    <a:pos x="71" y="1097"/>
                  </a:cxn>
                  <a:cxn ang="0">
                    <a:pos x="119" y="1162"/>
                  </a:cxn>
                  <a:cxn ang="0">
                    <a:pos x="163" y="1173"/>
                  </a:cxn>
                  <a:cxn ang="0">
                    <a:pos x="179" y="1184"/>
                  </a:cxn>
                  <a:cxn ang="0">
                    <a:pos x="217" y="1200"/>
                  </a:cxn>
                  <a:cxn ang="0">
                    <a:pos x="217" y="1233"/>
                  </a:cxn>
                  <a:cxn ang="0">
                    <a:pos x="326" y="1303"/>
                  </a:cxn>
                  <a:cxn ang="0">
                    <a:pos x="391" y="1275"/>
                  </a:cxn>
                  <a:cxn ang="0">
                    <a:pos x="418" y="1243"/>
                  </a:cxn>
                  <a:cxn ang="0">
                    <a:pos x="456" y="1270"/>
                  </a:cxn>
                  <a:cxn ang="0">
                    <a:pos x="554" y="1238"/>
                  </a:cxn>
                  <a:cxn ang="0">
                    <a:pos x="570" y="1189"/>
                  </a:cxn>
                  <a:cxn ang="0">
                    <a:pos x="645" y="1152"/>
                  </a:cxn>
                  <a:cxn ang="0">
                    <a:pos x="716" y="1097"/>
                  </a:cxn>
                  <a:cxn ang="0">
                    <a:pos x="710" y="1032"/>
                  </a:cxn>
                  <a:cxn ang="0">
                    <a:pos x="824" y="697"/>
                  </a:cxn>
                  <a:cxn ang="0">
                    <a:pos x="873" y="718"/>
                  </a:cxn>
                  <a:cxn ang="0">
                    <a:pos x="895" y="751"/>
                  </a:cxn>
                  <a:cxn ang="0">
                    <a:pos x="954" y="702"/>
                  </a:cxn>
                  <a:cxn ang="0">
                    <a:pos x="1003" y="578"/>
                  </a:cxn>
                  <a:cxn ang="0">
                    <a:pos x="1057" y="535"/>
                  </a:cxn>
                  <a:cxn ang="0">
                    <a:pos x="1101" y="502"/>
                  </a:cxn>
                  <a:cxn ang="0">
                    <a:pos x="1133" y="443"/>
                  </a:cxn>
                  <a:cxn ang="0">
                    <a:pos x="1122" y="416"/>
                  </a:cxn>
                  <a:cxn ang="0">
                    <a:pos x="1138" y="330"/>
                  </a:cxn>
                  <a:cxn ang="0">
                    <a:pos x="1280" y="405"/>
                  </a:cxn>
                  <a:cxn ang="0">
                    <a:pos x="1307" y="411"/>
                  </a:cxn>
                  <a:cxn ang="0">
                    <a:pos x="1291" y="270"/>
                  </a:cxn>
                  <a:cxn ang="0">
                    <a:pos x="1268" y="237"/>
                  </a:cxn>
                  <a:cxn ang="0">
                    <a:pos x="1220" y="243"/>
                  </a:cxn>
                  <a:cxn ang="0">
                    <a:pos x="1101" y="265"/>
                  </a:cxn>
                  <a:cxn ang="0">
                    <a:pos x="1057" y="302"/>
                  </a:cxn>
                  <a:cxn ang="0">
                    <a:pos x="1008" y="275"/>
                  </a:cxn>
                  <a:cxn ang="0">
                    <a:pos x="971" y="324"/>
                  </a:cxn>
                  <a:cxn ang="0">
                    <a:pos x="922" y="362"/>
                  </a:cxn>
                  <a:cxn ang="0">
                    <a:pos x="846" y="437"/>
                  </a:cxn>
                  <a:cxn ang="0">
                    <a:pos x="792" y="270"/>
                  </a:cxn>
                  <a:cxn ang="0">
                    <a:pos x="445" y="0"/>
                  </a:cxn>
                </a:cxnLst>
                <a:rect l="0" t="0" r="r" b="b"/>
                <a:pathLst>
                  <a:path w="1323" h="1303">
                    <a:moveTo>
                      <a:pt x="445" y="0"/>
                    </a:moveTo>
                    <a:lnTo>
                      <a:pt x="440" y="0"/>
                    </a:lnTo>
                    <a:lnTo>
                      <a:pt x="418" y="16"/>
                    </a:lnTo>
                    <a:lnTo>
                      <a:pt x="435" y="54"/>
                    </a:lnTo>
                    <a:lnTo>
                      <a:pt x="391" y="86"/>
                    </a:lnTo>
                    <a:lnTo>
                      <a:pt x="445" y="113"/>
                    </a:lnTo>
                    <a:lnTo>
                      <a:pt x="429" y="249"/>
                    </a:lnTo>
                    <a:lnTo>
                      <a:pt x="412" y="281"/>
                    </a:lnTo>
                    <a:lnTo>
                      <a:pt x="412" y="307"/>
                    </a:lnTo>
                    <a:lnTo>
                      <a:pt x="418" y="330"/>
                    </a:lnTo>
                    <a:lnTo>
                      <a:pt x="423" y="372"/>
                    </a:lnTo>
                    <a:lnTo>
                      <a:pt x="391" y="400"/>
                    </a:lnTo>
                    <a:lnTo>
                      <a:pt x="380" y="405"/>
                    </a:lnTo>
                    <a:lnTo>
                      <a:pt x="326" y="470"/>
                    </a:lnTo>
                    <a:lnTo>
                      <a:pt x="321" y="481"/>
                    </a:lnTo>
                    <a:lnTo>
                      <a:pt x="288" y="492"/>
                    </a:lnTo>
                    <a:lnTo>
                      <a:pt x="261" y="486"/>
                    </a:lnTo>
                    <a:lnTo>
                      <a:pt x="239" y="513"/>
                    </a:lnTo>
                    <a:lnTo>
                      <a:pt x="239" y="530"/>
                    </a:lnTo>
                    <a:lnTo>
                      <a:pt x="212" y="551"/>
                    </a:lnTo>
                    <a:lnTo>
                      <a:pt x="185" y="616"/>
                    </a:lnTo>
                    <a:lnTo>
                      <a:pt x="196" y="660"/>
                    </a:lnTo>
                    <a:lnTo>
                      <a:pt x="163" y="697"/>
                    </a:lnTo>
                    <a:lnTo>
                      <a:pt x="136" y="653"/>
                    </a:lnTo>
                    <a:lnTo>
                      <a:pt x="114" y="653"/>
                    </a:lnTo>
                    <a:lnTo>
                      <a:pt x="87" y="741"/>
                    </a:lnTo>
                    <a:lnTo>
                      <a:pt x="87" y="783"/>
                    </a:lnTo>
                    <a:lnTo>
                      <a:pt x="87" y="827"/>
                    </a:lnTo>
                    <a:lnTo>
                      <a:pt x="66" y="838"/>
                    </a:lnTo>
                    <a:lnTo>
                      <a:pt x="38" y="892"/>
                    </a:lnTo>
                    <a:lnTo>
                      <a:pt x="0" y="892"/>
                    </a:lnTo>
                    <a:lnTo>
                      <a:pt x="6" y="941"/>
                    </a:lnTo>
                    <a:lnTo>
                      <a:pt x="6" y="973"/>
                    </a:lnTo>
                    <a:lnTo>
                      <a:pt x="6" y="994"/>
                    </a:lnTo>
                    <a:lnTo>
                      <a:pt x="12" y="1022"/>
                    </a:lnTo>
                    <a:lnTo>
                      <a:pt x="71" y="1097"/>
                    </a:lnTo>
                    <a:lnTo>
                      <a:pt x="109" y="1152"/>
                    </a:lnTo>
                    <a:lnTo>
                      <a:pt x="119" y="1162"/>
                    </a:lnTo>
                    <a:lnTo>
                      <a:pt x="131" y="1157"/>
                    </a:lnTo>
                    <a:lnTo>
                      <a:pt x="163" y="1173"/>
                    </a:lnTo>
                    <a:lnTo>
                      <a:pt x="168" y="1178"/>
                    </a:lnTo>
                    <a:lnTo>
                      <a:pt x="179" y="1184"/>
                    </a:lnTo>
                    <a:lnTo>
                      <a:pt x="196" y="1200"/>
                    </a:lnTo>
                    <a:lnTo>
                      <a:pt x="217" y="1200"/>
                    </a:lnTo>
                    <a:lnTo>
                      <a:pt x="228" y="1205"/>
                    </a:lnTo>
                    <a:lnTo>
                      <a:pt x="217" y="1233"/>
                    </a:lnTo>
                    <a:lnTo>
                      <a:pt x="261" y="1275"/>
                    </a:lnTo>
                    <a:lnTo>
                      <a:pt x="326" y="1303"/>
                    </a:lnTo>
                    <a:lnTo>
                      <a:pt x="358" y="1303"/>
                    </a:lnTo>
                    <a:lnTo>
                      <a:pt x="391" y="1275"/>
                    </a:lnTo>
                    <a:lnTo>
                      <a:pt x="396" y="1259"/>
                    </a:lnTo>
                    <a:lnTo>
                      <a:pt x="418" y="1243"/>
                    </a:lnTo>
                    <a:lnTo>
                      <a:pt x="445" y="1265"/>
                    </a:lnTo>
                    <a:lnTo>
                      <a:pt x="456" y="1270"/>
                    </a:lnTo>
                    <a:lnTo>
                      <a:pt x="477" y="1265"/>
                    </a:lnTo>
                    <a:lnTo>
                      <a:pt x="554" y="1238"/>
                    </a:lnTo>
                    <a:lnTo>
                      <a:pt x="564" y="1189"/>
                    </a:lnTo>
                    <a:lnTo>
                      <a:pt x="570" y="1189"/>
                    </a:lnTo>
                    <a:lnTo>
                      <a:pt x="586" y="1205"/>
                    </a:lnTo>
                    <a:lnTo>
                      <a:pt x="645" y="1152"/>
                    </a:lnTo>
                    <a:lnTo>
                      <a:pt x="668" y="1162"/>
                    </a:lnTo>
                    <a:lnTo>
                      <a:pt x="716" y="1097"/>
                    </a:lnTo>
                    <a:lnTo>
                      <a:pt x="705" y="1076"/>
                    </a:lnTo>
                    <a:lnTo>
                      <a:pt x="710" y="1032"/>
                    </a:lnTo>
                    <a:lnTo>
                      <a:pt x="759" y="941"/>
                    </a:lnTo>
                    <a:lnTo>
                      <a:pt x="824" y="697"/>
                    </a:lnTo>
                    <a:lnTo>
                      <a:pt x="835" y="697"/>
                    </a:lnTo>
                    <a:lnTo>
                      <a:pt x="873" y="718"/>
                    </a:lnTo>
                    <a:lnTo>
                      <a:pt x="873" y="735"/>
                    </a:lnTo>
                    <a:lnTo>
                      <a:pt x="895" y="751"/>
                    </a:lnTo>
                    <a:lnTo>
                      <a:pt x="933" y="746"/>
                    </a:lnTo>
                    <a:lnTo>
                      <a:pt x="954" y="702"/>
                    </a:lnTo>
                    <a:lnTo>
                      <a:pt x="982" y="611"/>
                    </a:lnTo>
                    <a:lnTo>
                      <a:pt x="1003" y="578"/>
                    </a:lnTo>
                    <a:lnTo>
                      <a:pt x="1036" y="589"/>
                    </a:lnTo>
                    <a:lnTo>
                      <a:pt x="1057" y="535"/>
                    </a:lnTo>
                    <a:lnTo>
                      <a:pt x="1079" y="530"/>
                    </a:lnTo>
                    <a:lnTo>
                      <a:pt x="1101" y="502"/>
                    </a:lnTo>
                    <a:lnTo>
                      <a:pt x="1122" y="454"/>
                    </a:lnTo>
                    <a:lnTo>
                      <a:pt x="1133" y="443"/>
                    </a:lnTo>
                    <a:lnTo>
                      <a:pt x="1138" y="427"/>
                    </a:lnTo>
                    <a:lnTo>
                      <a:pt x="1122" y="416"/>
                    </a:lnTo>
                    <a:lnTo>
                      <a:pt x="1128" y="346"/>
                    </a:lnTo>
                    <a:lnTo>
                      <a:pt x="1138" y="330"/>
                    </a:lnTo>
                    <a:lnTo>
                      <a:pt x="1149" y="324"/>
                    </a:lnTo>
                    <a:lnTo>
                      <a:pt x="1280" y="405"/>
                    </a:lnTo>
                    <a:lnTo>
                      <a:pt x="1301" y="416"/>
                    </a:lnTo>
                    <a:lnTo>
                      <a:pt x="1307" y="411"/>
                    </a:lnTo>
                    <a:lnTo>
                      <a:pt x="1323" y="340"/>
                    </a:lnTo>
                    <a:lnTo>
                      <a:pt x="1291" y="270"/>
                    </a:lnTo>
                    <a:lnTo>
                      <a:pt x="1280" y="265"/>
                    </a:lnTo>
                    <a:lnTo>
                      <a:pt x="1268" y="237"/>
                    </a:lnTo>
                    <a:lnTo>
                      <a:pt x="1242" y="249"/>
                    </a:lnTo>
                    <a:lnTo>
                      <a:pt x="1220" y="243"/>
                    </a:lnTo>
                    <a:lnTo>
                      <a:pt x="1198" y="232"/>
                    </a:lnTo>
                    <a:lnTo>
                      <a:pt x="1101" y="265"/>
                    </a:lnTo>
                    <a:lnTo>
                      <a:pt x="1096" y="286"/>
                    </a:lnTo>
                    <a:lnTo>
                      <a:pt x="1057" y="302"/>
                    </a:lnTo>
                    <a:lnTo>
                      <a:pt x="1024" y="297"/>
                    </a:lnTo>
                    <a:lnTo>
                      <a:pt x="1008" y="275"/>
                    </a:lnTo>
                    <a:lnTo>
                      <a:pt x="992" y="314"/>
                    </a:lnTo>
                    <a:lnTo>
                      <a:pt x="971" y="324"/>
                    </a:lnTo>
                    <a:lnTo>
                      <a:pt x="949" y="356"/>
                    </a:lnTo>
                    <a:lnTo>
                      <a:pt x="922" y="362"/>
                    </a:lnTo>
                    <a:lnTo>
                      <a:pt x="863" y="427"/>
                    </a:lnTo>
                    <a:lnTo>
                      <a:pt x="846" y="437"/>
                    </a:lnTo>
                    <a:lnTo>
                      <a:pt x="835" y="460"/>
                    </a:lnTo>
                    <a:lnTo>
                      <a:pt x="792" y="270"/>
                    </a:lnTo>
                    <a:lnTo>
                      <a:pt x="505" y="33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3857625" y="2705100"/>
                <a:ext cx="762000" cy="762000"/>
              </a:xfrm>
              <a:custGeom>
                <a:avLst/>
                <a:gdLst/>
                <a:ahLst/>
                <a:cxnLst>
                  <a:cxn ang="0">
                    <a:pos x="440" y="0"/>
                  </a:cxn>
                  <a:cxn ang="0">
                    <a:pos x="435" y="54"/>
                  </a:cxn>
                  <a:cxn ang="0">
                    <a:pos x="445" y="113"/>
                  </a:cxn>
                  <a:cxn ang="0">
                    <a:pos x="412" y="281"/>
                  </a:cxn>
                  <a:cxn ang="0">
                    <a:pos x="418" y="330"/>
                  </a:cxn>
                  <a:cxn ang="0">
                    <a:pos x="391" y="400"/>
                  </a:cxn>
                  <a:cxn ang="0">
                    <a:pos x="326" y="470"/>
                  </a:cxn>
                  <a:cxn ang="0">
                    <a:pos x="288" y="492"/>
                  </a:cxn>
                  <a:cxn ang="0">
                    <a:pos x="239" y="513"/>
                  </a:cxn>
                  <a:cxn ang="0">
                    <a:pos x="212" y="551"/>
                  </a:cxn>
                  <a:cxn ang="0">
                    <a:pos x="196" y="660"/>
                  </a:cxn>
                  <a:cxn ang="0">
                    <a:pos x="136" y="653"/>
                  </a:cxn>
                  <a:cxn ang="0">
                    <a:pos x="87" y="741"/>
                  </a:cxn>
                  <a:cxn ang="0">
                    <a:pos x="87" y="827"/>
                  </a:cxn>
                  <a:cxn ang="0">
                    <a:pos x="38" y="892"/>
                  </a:cxn>
                  <a:cxn ang="0">
                    <a:pos x="6" y="941"/>
                  </a:cxn>
                  <a:cxn ang="0">
                    <a:pos x="6" y="994"/>
                  </a:cxn>
                  <a:cxn ang="0">
                    <a:pos x="71" y="1097"/>
                  </a:cxn>
                  <a:cxn ang="0">
                    <a:pos x="119" y="1162"/>
                  </a:cxn>
                  <a:cxn ang="0">
                    <a:pos x="163" y="1173"/>
                  </a:cxn>
                  <a:cxn ang="0">
                    <a:pos x="179" y="1184"/>
                  </a:cxn>
                  <a:cxn ang="0">
                    <a:pos x="217" y="1200"/>
                  </a:cxn>
                  <a:cxn ang="0">
                    <a:pos x="217" y="1233"/>
                  </a:cxn>
                  <a:cxn ang="0">
                    <a:pos x="326" y="1303"/>
                  </a:cxn>
                  <a:cxn ang="0">
                    <a:pos x="391" y="1275"/>
                  </a:cxn>
                  <a:cxn ang="0">
                    <a:pos x="418" y="1243"/>
                  </a:cxn>
                  <a:cxn ang="0">
                    <a:pos x="456" y="1270"/>
                  </a:cxn>
                  <a:cxn ang="0">
                    <a:pos x="554" y="1238"/>
                  </a:cxn>
                  <a:cxn ang="0">
                    <a:pos x="570" y="1189"/>
                  </a:cxn>
                  <a:cxn ang="0">
                    <a:pos x="645" y="1152"/>
                  </a:cxn>
                  <a:cxn ang="0">
                    <a:pos x="716" y="1097"/>
                  </a:cxn>
                  <a:cxn ang="0">
                    <a:pos x="710" y="1032"/>
                  </a:cxn>
                  <a:cxn ang="0">
                    <a:pos x="824" y="697"/>
                  </a:cxn>
                  <a:cxn ang="0">
                    <a:pos x="873" y="718"/>
                  </a:cxn>
                  <a:cxn ang="0">
                    <a:pos x="895" y="751"/>
                  </a:cxn>
                  <a:cxn ang="0">
                    <a:pos x="954" y="702"/>
                  </a:cxn>
                  <a:cxn ang="0">
                    <a:pos x="1003" y="578"/>
                  </a:cxn>
                  <a:cxn ang="0">
                    <a:pos x="1057" y="535"/>
                  </a:cxn>
                  <a:cxn ang="0">
                    <a:pos x="1101" y="502"/>
                  </a:cxn>
                  <a:cxn ang="0">
                    <a:pos x="1133" y="443"/>
                  </a:cxn>
                  <a:cxn ang="0">
                    <a:pos x="1122" y="416"/>
                  </a:cxn>
                  <a:cxn ang="0">
                    <a:pos x="1138" y="330"/>
                  </a:cxn>
                  <a:cxn ang="0">
                    <a:pos x="1280" y="405"/>
                  </a:cxn>
                  <a:cxn ang="0">
                    <a:pos x="1307" y="411"/>
                  </a:cxn>
                  <a:cxn ang="0">
                    <a:pos x="1291" y="270"/>
                  </a:cxn>
                  <a:cxn ang="0">
                    <a:pos x="1268" y="237"/>
                  </a:cxn>
                  <a:cxn ang="0">
                    <a:pos x="1220" y="243"/>
                  </a:cxn>
                  <a:cxn ang="0">
                    <a:pos x="1101" y="265"/>
                  </a:cxn>
                  <a:cxn ang="0">
                    <a:pos x="1057" y="302"/>
                  </a:cxn>
                  <a:cxn ang="0">
                    <a:pos x="1008" y="275"/>
                  </a:cxn>
                  <a:cxn ang="0">
                    <a:pos x="971" y="324"/>
                  </a:cxn>
                  <a:cxn ang="0">
                    <a:pos x="922" y="362"/>
                  </a:cxn>
                  <a:cxn ang="0">
                    <a:pos x="846" y="437"/>
                  </a:cxn>
                  <a:cxn ang="0">
                    <a:pos x="792" y="270"/>
                  </a:cxn>
                  <a:cxn ang="0">
                    <a:pos x="445" y="0"/>
                  </a:cxn>
                </a:cxnLst>
                <a:rect l="0" t="0" r="r" b="b"/>
                <a:pathLst>
                  <a:path w="1323" h="1303">
                    <a:moveTo>
                      <a:pt x="445" y="0"/>
                    </a:moveTo>
                    <a:lnTo>
                      <a:pt x="440" y="0"/>
                    </a:lnTo>
                    <a:lnTo>
                      <a:pt x="418" y="16"/>
                    </a:lnTo>
                    <a:lnTo>
                      <a:pt x="435" y="54"/>
                    </a:lnTo>
                    <a:lnTo>
                      <a:pt x="391" y="86"/>
                    </a:lnTo>
                    <a:lnTo>
                      <a:pt x="445" y="113"/>
                    </a:lnTo>
                    <a:lnTo>
                      <a:pt x="429" y="249"/>
                    </a:lnTo>
                    <a:lnTo>
                      <a:pt x="412" y="281"/>
                    </a:lnTo>
                    <a:lnTo>
                      <a:pt x="412" y="307"/>
                    </a:lnTo>
                    <a:lnTo>
                      <a:pt x="418" y="330"/>
                    </a:lnTo>
                    <a:lnTo>
                      <a:pt x="423" y="372"/>
                    </a:lnTo>
                    <a:lnTo>
                      <a:pt x="391" y="400"/>
                    </a:lnTo>
                    <a:lnTo>
                      <a:pt x="380" y="405"/>
                    </a:lnTo>
                    <a:lnTo>
                      <a:pt x="326" y="470"/>
                    </a:lnTo>
                    <a:lnTo>
                      <a:pt x="321" y="481"/>
                    </a:lnTo>
                    <a:lnTo>
                      <a:pt x="288" y="492"/>
                    </a:lnTo>
                    <a:lnTo>
                      <a:pt x="261" y="486"/>
                    </a:lnTo>
                    <a:lnTo>
                      <a:pt x="239" y="513"/>
                    </a:lnTo>
                    <a:lnTo>
                      <a:pt x="239" y="530"/>
                    </a:lnTo>
                    <a:lnTo>
                      <a:pt x="212" y="551"/>
                    </a:lnTo>
                    <a:lnTo>
                      <a:pt x="185" y="616"/>
                    </a:lnTo>
                    <a:lnTo>
                      <a:pt x="196" y="660"/>
                    </a:lnTo>
                    <a:lnTo>
                      <a:pt x="163" y="697"/>
                    </a:lnTo>
                    <a:lnTo>
                      <a:pt x="136" y="653"/>
                    </a:lnTo>
                    <a:lnTo>
                      <a:pt x="114" y="653"/>
                    </a:lnTo>
                    <a:lnTo>
                      <a:pt x="87" y="741"/>
                    </a:lnTo>
                    <a:lnTo>
                      <a:pt x="87" y="783"/>
                    </a:lnTo>
                    <a:lnTo>
                      <a:pt x="87" y="827"/>
                    </a:lnTo>
                    <a:lnTo>
                      <a:pt x="66" y="838"/>
                    </a:lnTo>
                    <a:lnTo>
                      <a:pt x="38" y="892"/>
                    </a:lnTo>
                    <a:lnTo>
                      <a:pt x="0" y="892"/>
                    </a:lnTo>
                    <a:lnTo>
                      <a:pt x="6" y="941"/>
                    </a:lnTo>
                    <a:lnTo>
                      <a:pt x="6" y="973"/>
                    </a:lnTo>
                    <a:lnTo>
                      <a:pt x="6" y="994"/>
                    </a:lnTo>
                    <a:lnTo>
                      <a:pt x="12" y="1022"/>
                    </a:lnTo>
                    <a:lnTo>
                      <a:pt x="71" y="1097"/>
                    </a:lnTo>
                    <a:lnTo>
                      <a:pt x="109" y="1152"/>
                    </a:lnTo>
                    <a:lnTo>
                      <a:pt x="119" y="1162"/>
                    </a:lnTo>
                    <a:lnTo>
                      <a:pt x="131" y="1157"/>
                    </a:lnTo>
                    <a:lnTo>
                      <a:pt x="163" y="1173"/>
                    </a:lnTo>
                    <a:lnTo>
                      <a:pt x="168" y="1178"/>
                    </a:lnTo>
                    <a:lnTo>
                      <a:pt x="179" y="1184"/>
                    </a:lnTo>
                    <a:lnTo>
                      <a:pt x="196" y="1200"/>
                    </a:lnTo>
                    <a:lnTo>
                      <a:pt x="217" y="1200"/>
                    </a:lnTo>
                    <a:lnTo>
                      <a:pt x="228" y="1205"/>
                    </a:lnTo>
                    <a:lnTo>
                      <a:pt x="217" y="1233"/>
                    </a:lnTo>
                    <a:lnTo>
                      <a:pt x="261" y="1275"/>
                    </a:lnTo>
                    <a:lnTo>
                      <a:pt x="326" y="1303"/>
                    </a:lnTo>
                    <a:lnTo>
                      <a:pt x="358" y="1303"/>
                    </a:lnTo>
                    <a:lnTo>
                      <a:pt x="391" y="1275"/>
                    </a:lnTo>
                    <a:lnTo>
                      <a:pt x="396" y="1259"/>
                    </a:lnTo>
                    <a:lnTo>
                      <a:pt x="418" y="1243"/>
                    </a:lnTo>
                    <a:lnTo>
                      <a:pt x="445" y="1265"/>
                    </a:lnTo>
                    <a:lnTo>
                      <a:pt x="456" y="1270"/>
                    </a:lnTo>
                    <a:lnTo>
                      <a:pt x="477" y="1265"/>
                    </a:lnTo>
                    <a:lnTo>
                      <a:pt x="554" y="1238"/>
                    </a:lnTo>
                    <a:lnTo>
                      <a:pt x="564" y="1189"/>
                    </a:lnTo>
                    <a:lnTo>
                      <a:pt x="570" y="1189"/>
                    </a:lnTo>
                    <a:lnTo>
                      <a:pt x="586" y="1205"/>
                    </a:lnTo>
                    <a:lnTo>
                      <a:pt x="645" y="1152"/>
                    </a:lnTo>
                    <a:lnTo>
                      <a:pt x="668" y="1162"/>
                    </a:lnTo>
                    <a:lnTo>
                      <a:pt x="716" y="1097"/>
                    </a:lnTo>
                    <a:lnTo>
                      <a:pt x="705" y="1076"/>
                    </a:lnTo>
                    <a:lnTo>
                      <a:pt x="710" y="1032"/>
                    </a:lnTo>
                    <a:lnTo>
                      <a:pt x="759" y="941"/>
                    </a:lnTo>
                    <a:lnTo>
                      <a:pt x="824" y="697"/>
                    </a:lnTo>
                    <a:lnTo>
                      <a:pt x="835" y="697"/>
                    </a:lnTo>
                    <a:lnTo>
                      <a:pt x="873" y="718"/>
                    </a:lnTo>
                    <a:lnTo>
                      <a:pt x="873" y="735"/>
                    </a:lnTo>
                    <a:lnTo>
                      <a:pt x="895" y="751"/>
                    </a:lnTo>
                    <a:lnTo>
                      <a:pt x="933" y="746"/>
                    </a:lnTo>
                    <a:lnTo>
                      <a:pt x="954" y="702"/>
                    </a:lnTo>
                    <a:lnTo>
                      <a:pt x="982" y="611"/>
                    </a:lnTo>
                    <a:lnTo>
                      <a:pt x="1003" y="578"/>
                    </a:lnTo>
                    <a:lnTo>
                      <a:pt x="1036" y="589"/>
                    </a:lnTo>
                    <a:lnTo>
                      <a:pt x="1057" y="535"/>
                    </a:lnTo>
                    <a:lnTo>
                      <a:pt x="1079" y="530"/>
                    </a:lnTo>
                    <a:lnTo>
                      <a:pt x="1101" y="502"/>
                    </a:lnTo>
                    <a:lnTo>
                      <a:pt x="1122" y="454"/>
                    </a:lnTo>
                    <a:lnTo>
                      <a:pt x="1133" y="443"/>
                    </a:lnTo>
                    <a:lnTo>
                      <a:pt x="1138" y="427"/>
                    </a:lnTo>
                    <a:lnTo>
                      <a:pt x="1122" y="416"/>
                    </a:lnTo>
                    <a:lnTo>
                      <a:pt x="1128" y="346"/>
                    </a:lnTo>
                    <a:lnTo>
                      <a:pt x="1138" y="330"/>
                    </a:lnTo>
                    <a:lnTo>
                      <a:pt x="1149" y="324"/>
                    </a:lnTo>
                    <a:lnTo>
                      <a:pt x="1280" y="405"/>
                    </a:lnTo>
                    <a:lnTo>
                      <a:pt x="1301" y="416"/>
                    </a:lnTo>
                    <a:lnTo>
                      <a:pt x="1307" y="411"/>
                    </a:lnTo>
                    <a:lnTo>
                      <a:pt x="1323" y="340"/>
                    </a:lnTo>
                    <a:lnTo>
                      <a:pt x="1291" y="270"/>
                    </a:lnTo>
                    <a:lnTo>
                      <a:pt x="1280" y="265"/>
                    </a:lnTo>
                    <a:lnTo>
                      <a:pt x="1268" y="237"/>
                    </a:lnTo>
                    <a:lnTo>
                      <a:pt x="1242" y="249"/>
                    </a:lnTo>
                    <a:lnTo>
                      <a:pt x="1220" y="243"/>
                    </a:lnTo>
                    <a:lnTo>
                      <a:pt x="1198" y="232"/>
                    </a:lnTo>
                    <a:lnTo>
                      <a:pt x="1101" y="265"/>
                    </a:lnTo>
                    <a:lnTo>
                      <a:pt x="1096" y="286"/>
                    </a:lnTo>
                    <a:lnTo>
                      <a:pt x="1057" y="302"/>
                    </a:lnTo>
                    <a:lnTo>
                      <a:pt x="1024" y="297"/>
                    </a:lnTo>
                    <a:lnTo>
                      <a:pt x="1008" y="275"/>
                    </a:lnTo>
                    <a:lnTo>
                      <a:pt x="992" y="314"/>
                    </a:lnTo>
                    <a:lnTo>
                      <a:pt x="971" y="324"/>
                    </a:lnTo>
                    <a:lnTo>
                      <a:pt x="949" y="356"/>
                    </a:lnTo>
                    <a:lnTo>
                      <a:pt x="922" y="362"/>
                    </a:lnTo>
                    <a:lnTo>
                      <a:pt x="863" y="427"/>
                    </a:lnTo>
                    <a:lnTo>
                      <a:pt x="846" y="437"/>
                    </a:lnTo>
                    <a:lnTo>
                      <a:pt x="835" y="460"/>
                    </a:lnTo>
                    <a:lnTo>
                      <a:pt x="792" y="270"/>
                    </a:lnTo>
                    <a:lnTo>
                      <a:pt x="505" y="330"/>
                    </a:lnTo>
                    <a:lnTo>
                      <a:pt x="445" y="0"/>
                    </a:lnTo>
                  </a:path>
                </a:pathLst>
              </a:custGeom>
              <a:noFill/>
              <a:ln w="0">
                <a:solidFill>
                  <a:srgbClr val="25221E"/>
                </a:solidFill>
                <a:prstDash val="solid"/>
                <a:round/>
                <a:headEnd/>
                <a:tailEnd/>
              </a:ln>
            </p:spPr>
          </p:sp>
        </p:grpSp>
        <p:pic>
          <p:nvPicPr>
            <p:cNvPr id="3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55492" y="4110335"/>
              <a:ext cx="409575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8112692" y="3881735"/>
              <a:ext cx="8758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0 GW</a:t>
              </a:r>
              <a:endParaRPr lang="en-US" sz="2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036492" y="5329535"/>
              <a:ext cx="10313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55 GW</a:t>
              </a:r>
              <a:endParaRPr lang="en-US" sz="2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40121" y="6477000"/>
              <a:ext cx="9428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Source: NREL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68730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371600"/>
            <a:ext cx="282892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Southeast </a:t>
            </a:r>
            <a:r>
              <a:rPr lang="en-US" sz="4000" b="1" dirty="0" smtClean="0"/>
              <a:t>Competitive Advantages</a:t>
            </a:r>
            <a:endParaRPr lang="en-US" sz="4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FE8566-1954-47A9-B3FC-D785FD0DE645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534761" y="3124200"/>
            <a:ext cx="2228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15% Higher Cost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6534761" y="4567535"/>
            <a:ext cx="2166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15% Lower Cost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5105400" y="5791200"/>
            <a:ext cx="4038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Source: EIA, "Updated Capital Cost Estimates for Utility Scale Electricity Generating Plants", April 2013.</a:t>
            </a:r>
          </a:p>
          <a:p>
            <a:r>
              <a:rPr lang="en-US" sz="1000" i="1" dirty="0" smtClean="0"/>
              <a:t>http://www.eia.gov/forecasts/capitalcost/pdf/updated_capcost.pdf</a:t>
            </a:r>
            <a:endParaRPr lang="en-US" sz="10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228600" y="2133600"/>
            <a:ext cx="2222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Ranked:</a:t>
            </a:r>
          </a:p>
          <a:p>
            <a:r>
              <a:rPr lang="en-US" sz="2000" dirty="0" smtClean="0"/>
              <a:t>Lowest to Highest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2209800" y="28194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68616"/>
                </a:solidFill>
              </a:rPr>
              <a:t>Four lowest cost states are in the Southeast</a:t>
            </a:r>
            <a:endParaRPr lang="en-US" sz="2000" dirty="0">
              <a:solidFill>
                <a:srgbClr val="168616"/>
              </a:solidFill>
            </a:endParaRPr>
          </a:p>
        </p:txBody>
      </p:sp>
      <p:sp>
        <p:nvSpPr>
          <p:cNvPr id="47" name="Left Brace 46"/>
          <p:cNvSpPr/>
          <p:nvPr/>
        </p:nvSpPr>
        <p:spPr>
          <a:xfrm rot="10800000">
            <a:off x="1981200" y="2895600"/>
            <a:ext cx="228600" cy="990600"/>
          </a:xfrm>
          <a:prstGeom prst="leftBrace">
            <a:avLst/>
          </a:prstGeom>
          <a:ln w="38100">
            <a:solidFill>
              <a:srgbClr val="1686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28600" y="12954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Offshore Wind Estimated Construction Cost</a:t>
            </a:r>
            <a:endParaRPr lang="en-US" sz="2400" b="1" dirty="0"/>
          </a:p>
        </p:txBody>
      </p:sp>
      <p:graphicFrame>
        <p:nvGraphicFramePr>
          <p:cNvPr id="85" name="Table 84"/>
          <p:cNvGraphicFramePr>
            <a:graphicFrameLocks noGrp="1"/>
          </p:cNvGraphicFramePr>
          <p:nvPr/>
        </p:nvGraphicFramePr>
        <p:xfrm>
          <a:off x="228600" y="2895600"/>
          <a:ext cx="1660754" cy="3656778"/>
        </p:xfrm>
        <a:graphic>
          <a:graphicData uri="http://schemas.openxmlformats.org/drawingml/2006/table">
            <a:tbl>
              <a:tblPr/>
              <a:tblGrid>
                <a:gridCol w="794010"/>
                <a:gridCol w="866744"/>
              </a:tblGrid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SC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-11.1%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NC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-8.3%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-8.1%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-6.8%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-3.8%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MD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-2.8%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05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[EIA Benchmark]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DC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2.9%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CT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11.6%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NJ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13.3%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NY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28.1%</a:t>
                      </a:r>
                    </a:p>
                  </a:txBody>
                  <a:tcPr marL="9364" marR="9364" marT="9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7" name="Picture 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262718" y="3352800"/>
            <a:ext cx="304800" cy="148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1851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1928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33400"/>
            <a:ext cx="4953000" cy="6858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Offshore Wind in NC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Block Island Wind Farm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8152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First offshore wind farm in the U.S</a:t>
            </a:r>
          </a:p>
          <a:p>
            <a:r>
              <a:rPr lang="en-US" dirty="0" smtClean="0"/>
              <a:t>5 Turbines</a:t>
            </a:r>
          </a:p>
          <a:p>
            <a:r>
              <a:rPr lang="en-US" dirty="0" smtClean="0"/>
              <a:t>30 – MW Capacity</a:t>
            </a:r>
          </a:p>
          <a:p>
            <a:r>
              <a:rPr lang="en-US" dirty="0" smtClean="0"/>
              <a:t>Built in state waters off the coast of Rhode Island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75164" y="4327722"/>
            <a:ext cx="3657600" cy="2408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584" y="1300539"/>
            <a:ext cx="4398216" cy="29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28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483E6-4AA5-4C72-950B-0B3EC262E20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 t="11829"/>
          <a:stretch>
            <a:fillRect/>
          </a:stretch>
        </p:blipFill>
        <p:spPr bwMode="auto">
          <a:xfrm>
            <a:off x="0" y="283860"/>
            <a:ext cx="9144000" cy="6040740"/>
          </a:xfrm>
          <a:prstGeom prst="rect">
            <a:avLst/>
          </a:prstGeom>
          <a:noFill/>
          <a:ln w="38100">
            <a:noFill/>
            <a:round/>
            <a:headEnd/>
            <a:tailEnd/>
          </a:ln>
          <a:effectLst>
            <a:outerShdw dist="88900" dir="2700000" rotWithShape="0">
              <a:srgbClr val="808080">
                <a:alpha val="42999"/>
              </a:srgbClr>
            </a:outerShd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ctr">
              <a:spcAft>
                <a:spcPct val="30000"/>
              </a:spcAft>
            </a:pPr>
            <a:r>
              <a:rPr lang="en-US" sz="2400" b="1">
                <a:solidFill>
                  <a:srgbClr val="000000"/>
                </a:solidFill>
              </a:rPr>
              <a:t>Cuxhaven Port Transport of Offshore Foundations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362200" y="2590800"/>
            <a:ext cx="2306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950 ton Tripods</a:t>
            </a:r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3810000" y="6392863"/>
            <a:ext cx="38831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/>
              <a:t>Source: European Wind Energy Association (EWEA)</a:t>
            </a:r>
          </a:p>
        </p:txBody>
      </p:sp>
    </p:spTree>
    <p:extLst>
      <p:ext uri="{BB962C8B-B14F-4D97-AF65-F5344CB8AC3E}">
        <p14:creationId xmlns:p14="http://schemas.microsoft.com/office/powerpoint/2010/main" val="2781013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483E6-4AA5-4C72-950B-0B3EC262E20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 t="8163" b="3406"/>
          <a:stretch>
            <a:fillRect/>
          </a:stretch>
        </p:blipFill>
        <p:spPr bwMode="auto">
          <a:xfrm>
            <a:off x="0" y="838200"/>
            <a:ext cx="9144000" cy="5639842"/>
          </a:xfrm>
          <a:prstGeom prst="rect">
            <a:avLst/>
          </a:prstGeom>
          <a:noFill/>
          <a:ln w="38100">
            <a:noFill/>
            <a:round/>
            <a:headEnd/>
            <a:tailEnd/>
          </a:ln>
          <a:effectLst>
            <a:outerShdw dist="88900" dir="2700000" rotWithShape="0">
              <a:srgbClr val="808080">
                <a:alpha val="42999"/>
              </a:srgbClr>
            </a:outerShdw>
          </a:effec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1012825"/>
            <a:ext cx="31718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 </a:t>
            </a:r>
            <a:r>
              <a:rPr lang="en-US" sz="2000" u="sng" dirty="0"/>
              <a:t>5 MW Turbine Blades</a:t>
            </a:r>
            <a:endParaRPr lang="en-US" sz="2000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dirty="0"/>
              <a:t> 200-ft long length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dirty="0"/>
              <a:t> 16-tons weight each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dirty="0"/>
              <a:t> $120,000 of resin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dirty="0"/>
              <a:t> Lightning Protection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dirty="0"/>
              <a:t> 1 Blade/Day = 80 people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9713" y="228600"/>
            <a:ext cx="854075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ctr">
              <a:spcAft>
                <a:spcPct val="30000"/>
              </a:spcAft>
            </a:pPr>
            <a:r>
              <a:rPr lang="en-US" sz="2400" b="1">
                <a:solidFill>
                  <a:srgbClr val="000000"/>
                </a:solidFill>
              </a:rPr>
              <a:t>Gigantic </a:t>
            </a:r>
            <a:r>
              <a:rPr lang="en-US" sz="2400" i="1">
                <a:solidFill>
                  <a:srgbClr val="000000"/>
                </a:solidFill>
              </a:rPr>
              <a:t>Power Blades GmbH </a:t>
            </a:r>
            <a:r>
              <a:rPr lang="en-US" sz="2400" b="1">
                <a:solidFill>
                  <a:srgbClr val="000000"/>
                </a:solidFill>
              </a:rPr>
              <a:t>for Offshore Wind</a:t>
            </a:r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4767263" y="6418263"/>
            <a:ext cx="32673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/>
              <a:t>Source: Global Wind Network (GLWN) USA</a:t>
            </a:r>
          </a:p>
        </p:txBody>
      </p:sp>
    </p:spTree>
    <p:extLst>
      <p:ext uri="{BB962C8B-B14F-4D97-AF65-F5344CB8AC3E}">
        <p14:creationId xmlns:p14="http://schemas.microsoft.com/office/powerpoint/2010/main" val="1407168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ustainableguernsey.info/blog/wp-content/uploads/2011/11/Scroby-Sands-offshore-wind-turbines-SGB-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8229600" cy="4267200"/>
          </a:xfrm>
        </p:spPr>
        <p:txBody>
          <a:bodyPr>
            <a:noAutofit/>
          </a:bodyPr>
          <a:lstStyle/>
          <a:p>
            <a:r>
              <a:rPr lang="en-US" sz="66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What could</a:t>
            </a:r>
            <a:br>
              <a:rPr lang="en-US" sz="66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66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</a:t>
            </a:r>
            <a:r>
              <a:rPr lang="en-US" sz="6600" b="1" dirty="0" smtClean="0">
                <a:ln w="19050">
                  <a:solidFill>
                    <a:schemeClr val="tx1"/>
                  </a:solidFill>
                </a:ln>
                <a:solidFill>
                  <a:srgbClr val="FFFF99"/>
                </a:solidFill>
              </a:rPr>
              <a:t>future</a:t>
            </a:r>
            <a:r>
              <a:rPr lang="en-US" sz="66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/>
            </a:r>
            <a:br>
              <a:rPr lang="en-US" sz="66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66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hold</a:t>
            </a:r>
            <a:br>
              <a:rPr lang="en-US" sz="66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66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?</a:t>
            </a:r>
            <a:endParaRPr lang="en-US" sz="66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8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Thank You.</a:t>
            </a:r>
            <a:endParaRPr lang="en-US" sz="6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9831" y="4953000"/>
            <a:ext cx="41675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Katharine Kollins</a:t>
            </a:r>
          </a:p>
          <a:p>
            <a:pPr algn="ctr"/>
            <a:r>
              <a:rPr lang="en-US" sz="3200" dirty="0" err="1" smtClean="0"/>
              <a:t>katharinek@sewind.org</a:t>
            </a:r>
            <a:endParaRPr lang="en-US" sz="3200" dirty="0"/>
          </a:p>
        </p:txBody>
      </p:sp>
      <p:pic>
        <p:nvPicPr>
          <p:cNvPr id="7" name="Picture 6" descr="LOGO_SEwind cop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39" y="2133600"/>
            <a:ext cx="4695192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667000"/>
            <a:ext cx="7848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“Doing well is the result of doing good. That's what capitalism is all about.”</a:t>
            </a:r>
            <a:endParaRPr lang="en-US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Ralph Waldo Emerson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</a:t>
            </a:r>
            <a:r>
              <a:rPr lang="en-US" i="1" dirty="0" smtClean="0"/>
              <a:t>Is</a:t>
            </a:r>
            <a:r>
              <a:rPr lang="en-US" dirty="0" smtClean="0"/>
              <a:t> the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346200"/>
            <a:ext cx="8013700" cy="5130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4252" y="-152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/>
              <a:t>Wind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Deployment</a:t>
            </a: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2874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Source: AWEA 2015 Annual Market Report</a:t>
            </a:r>
            <a:endParaRPr lang="en-US" sz="12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46" y="825748"/>
            <a:ext cx="7876646" cy="58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45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U.S. Power Capacity Additions</a:t>
            </a:r>
            <a:br>
              <a:rPr lang="en-US" b="1" dirty="0" smtClean="0"/>
            </a:br>
            <a:r>
              <a:rPr lang="en-US" b="1" dirty="0" smtClean="0"/>
              <a:t>5-year average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1143000"/>
            <a:ext cx="38100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Only</a:t>
            </a:r>
          </a:p>
          <a:p>
            <a:pPr algn="ctr"/>
            <a:r>
              <a:rPr lang="en-US" sz="5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Natural Gas </a:t>
            </a:r>
            <a:r>
              <a:rPr lang="en-US" sz="4000" dirty="0" smtClean="0"/>
              <a:t>has rivaled</a:t>
            </a:r>
          </a:p>
          <a:p>
            <a:pPr algn="ctr"/>
            <a:r>
              <a:rPr lang="en-US" sz="5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Wind</a:t>
            </a:r>
          </a:p>
          <a:p>
            <a:pPr algn="ctr"/>
            <a:r>
              <a:rPr lang="en-US" sz="4000" dirty="0" smtClean="0"/>
              <a:t>in new capacity additions.</a:t>
            </a:r>
          </a:p>
          <a:p>
            <a:pPr algn="ctr"/>
            <a:r>
              <a:rPr lang="en-US" sz="5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Solar</a:t>
            </a:r>
            <a:endParaRPr lang="en-US" sz="54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en-US" sz="4000" dirty="0" smtClean="0"/>
              <a:t>coming up fast.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1905000" y="6495020"/>
            <a:ext cx="276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Source: 2015 AWEA Market Report</a:t>
            </a:r>
            <a:endParaRPr lang="en-US" sz="1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3" y="1346882"/>
            <a:ext cx="5119209" cy="505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1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wind power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9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996"/>
          <a:stretch/>
        </p:blipFill>
        <p:spPr>
          <a:xfrm>
            <a:off x="76200" y="520700"/>
            <a:ext cx="8961456" cy="57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2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60400"/>
            <a:ext cx="9067800" cy="55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9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16125</TotalTime>
  <Words>785</Words>
  <Application>Microsoft Office PowerPoint</Application>
  <PresentationFormat>On-screen Show (4:3)</PresentationFormat>
  <Paragraphs>183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Wingdings</vt:lpstr>
      <vt:lpstr>Office Theme</vt:lpstr>
      <vt:lpstr>PowerPoint Presentation</vt:lpstr>
      <vt:lpstr>Agenda</vt:lpstr>
      <vt:lpstr>SEWC Overview</vt:lpstr>
      <vt:lpstr>This Is the Future</vt:lpstr>
      <vt:lpstr>Wind Deployment</vt:lpstr>
      <vt:lpstr>PowerPoint Presentation</vt:lpstr>
      <vt:lpstr>Cost of wind power</vt:lpstr>
      <vt:lpstr>PowerPoint Presentation</vt:lpstr>
      <vt:lpstr>PowerPoint Presentation</vt:lpstr>
      <vt:lpstr>PowerPoint Presentation</vt:lpstr>
      <vt:lpstr>Wind resource and technology advancements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 based wind in nc</vt:lpstr>
      <vt:lpstr>Land-Based Wind in NC</vt:lpstr>
      <vt:lpstr>PowerPoint Presentation</vt:lpstr>
      <vt:lpstr>Amazon Wind Farm US East Powered by Iberdrola Renewables at Desert Wind</vt:lpstr>
      <vt:lpstr>Construction is Underway</vt:lpstr>
      <vt:lpstr>Components in Transport</vt:lpstr>
      <vt:lpstr>Blade Signing and Erecting the Turbines</vt:lpstr>
      <vt:lpstr>Amazon US East in Action</vt:lpstr>
      <vt:lpstr>North Carolina Manufacturing</vt:lpstr>
      <vt:lpstr>Offshore wind</vt:lpstr>
      <vt:lpstr>PowerPoint Presentation</vt:lpstr>
      <vt:lpstr>PowerPoint Presentation</vt:lpstr>
      <vt:lpstr>PowerPoint Presentation</vt:lpstr>
      <vt:lpstr>PowerPoint Presentation</vt:lpstr>
      <vt:lpstr>Southeast Competitive Advantages</vt:lpstr>
      <vt:lpstr>PowerPoint Presentation</vt:lpstr>
      <vt:lpstr>Block Island Wind Farm</vt:lpstr>
      <vt:lpstr>PowerPoint Presentation</vt:lpstr>
      <vt:lpstr>PowerPoint Presentation</vt:lpstr>
      <vt:lpstr>What could the future hold ?</vt:lpstr>
      <vt:lpstr>Thank You.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</dc:creator>
  <cp:lastModifiedBy>tjisaacs1</cp:lastModifiedBy>
  <cp:revision>235</cp:revision>
  <dcterms:created xsi:type="dcterms:W3CDTF">2006-08-16T00:00:00Z</dcterms:created>
  <dcterms:modified xsi:type="dcterms:W3CDTF">2016-08-24T13:45:34Z</dcterms:modified>
</cp:coreProperties>
</file>