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2" r:id="rId4"/>
    <p:sldId id="271" r:id="rId5"/>
    <p:sldId id="272" r:id="rId6"/>
    <p:sldId id="273" r:id="rId7"/>
    <p:sldId id="263" r:id="rId8"/>
    <p:sldId id="265" r:id="rId9"/>
    <p:sldId id="278" r:id="rId10"/>
    <p:sldId id="280" r:id="rId11"/>
    <p:sldId id="266" r:id="rId12"/>
    <p:sldId id="267" r:id="rId13"/>
    <p:sldId id="274" r:id="rId14"/>
    <p:sldId id="279" r:id="rId15"/>
    <p:sldId id="275" r:id="rId16"/>
    <p:sldId id="276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1" d="100"/>
          <a:sy n="81" d="100"/>
        </p:scale>
        <p:origin x="754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9/9/2015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9/9/2015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8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9/9/2015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9/9/2015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9/9/2015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LINCOLN County 2015 revaluation and integration of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913">
        <p:fade/>
      </p:transition>
    </mc:Choice>
    <mc:Fallback xmlns="">
      <p:transition spd="med" advTm="279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4873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Generate simple statistics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52" y="781050"/>
            <a:ext cx="10863072" cy="1352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8814" y="2209800"/>
            <a:ext cx="5791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GENERATE GRAPHS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612" y="2634532"/>
            <a:ext cx="10134602" cy="4206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55">
        <p:fade/>
      </p:transition>
    </mc:Choice>
    <mc:Fallback xmlns="">
      <p:transition spd="med" advTm="918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6212" y="228600"/>
            <a:ext cx="9296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REGRESSION ANALYSIS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212" y="691432"/>
            <a:ext cx="9296400" cy="6035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047">
        <p:fade/>
      </p:transition>
    </mc:Choice>
    <mc:Fallback xmlns="">
      <p:transition spd="med" advTm="190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0012" y="381000"/>
            <a:ext cx="9525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COMPARABLE SALES MODEL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308" t="1262" r="530"/>
          <a:stretch/>
        </p:blipFill>
        <p:spPr>
          <a:xfrm>
            <a:off x="684212" y="914400"/>
            <a:ext cx="10738697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1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61">
        <p:fade/>
      </p:transition>
    </mc:Choice>
    <mc:Fallback xmlns="">
      <p:transition spd="med" advTm="25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1905000"/>
            <a:ext cx="10255124" cy="457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3212" y="21996"/>
            <a:ext cx="11506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Three Methods of Valuation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Modified Cost / Schedule of Values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Regression Predicted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Comparable Sales Predicted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03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05">
        <p:fade/>
      </p:transition>
    </mc:Choice>
    <mc:Fallback xmlns="">
      <p:transition spd="med" advTm="33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12" y="166687"/>
            <a:ext cx="10021289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1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3">
        <p:fade/>
      </p:transition>
    </mc:Choice>
    <mc:Fallback xmlns="">
      <p:transition spd="med" advTm="3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012" y="685799"/>
            <a:ext cx="93726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GOALS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MOTIVATIONS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RESULTS</a:t>
            </a:r>
            <a:endParaRPr lang="en-US" sz="7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462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9">
        <p:fade/>
      </p:transition>
    </mc:Choice>
    <mc:Fallback xmlns="">
      <p:transition spd="med" advTm="3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did we use software &amp; technology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Data Cleansing</a:t>
            </a:r>
          </a:p>
          <a:p>
            <a:pPr marL="274320" lvl="1">
              <a:spcBef>
                <a:spcPts val="1800"/>
              </a:spcBef>
            </a:pPr>
            <a:r>
              <a:rPr lang="en-GB" sz="2800" dirty="0"/>
              <a:t>Identifying </a:t>
            </a:r>
            <a:r>
              <a:rPr lang="en-GB" sz="2800" dirty="0" smtClean="0"/>
              <a:t>Patterns </a:t>
            </a:r>
            <a:r>
              <a:rPr lang="en-GB" sz="2800" dirty="0"/>
              <a:t>and T</a:t>
            </a:r>
            <a:r>
              <a:rPr lang="en-GB" sz="2800" dirty="0" smtClean="0"/>
              <a:t>rends</a:t>
            </a:r>
          </a:p>
          <a:p>
            <a:pPr marL="274320" lvl="1">
              <a:spcBef>
                <a:spcPts val="1800"/>
              </a:spcBef>
            </a:pPr>
            <a:r>
              <a:rPr lang="en-GB" sz="2800" dirty="0" smtClean="0"/>
              <a:t>Regression Analysis</a:t>
            </a:r>
          </a:p>
          <a:p>
            <a:pPr marL="274320" lvl="1">
              <a:spcBef>
                <a:spcPts val="1800"/>
              </a:spcBef>
            </a:pPr>
            <a:r>
              <a:rPr lang="en-GB" sz="2800" dirty="0" smtClean="0"/>
              <a:t>Comp Selection</a:t>
            </a:r>
          </a:p>
          <a:p>
            <a:pPr marL="274320" lvl="1">
              <a:spcBef>
                <a:spcPts val="1800"/>
              </a:spcBef>
            </a:pPr>
            <a:r>
              <a:rPr lang="en-GB" sz="2800" dirty="0" smtClean="0"/>
              <a:t>Comp Based Valuation</a:t>
            </a:r>
          </a:p>
          <a:p>
            <a:pPr marL="274320" lvl="1">
              <a:spcBef>
                <a:spcPts val="1800"/>
              </a:spcBef>
            </a:pPr>
            <a:r>
              <a:rPr lang="en-GB" sz="2800" dirty="0" smtClean="0"/>
              <a:t>Ratio Analysis </a:t>
            </a:r>
          </a:p>
          <a:p>
            <a:pPr marL="274320" lvl="1">
              <a:spcBef>
                <a:spcPts val="1800"/>
              </a:spcBef>
            </a:pPr>
            <a:r>
              <a:rPr lang="en-GB" sz="2800" dirty="0" smtClean="0"/>
              <a:t>Post Analysis (Looking for properties with high risk of appeal)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6126">
        <p:fade/>
      </p:transition>
    </mc:Choice>
    <mc:Fallback xmlns="">
      <p:transition spd="med" advTm="1661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15962"/>
          </a:xfrm>
        </p:spPr>
        <p:txBody>
          <a:bodyPr/>
          <a:lstStyle/>
          <a:p>
            <a:r>
              <a:rPr lang="en-US" dirty="0" smtClean="0"/>
              <a:t>Software interface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97" b="8192"/>
          <a:stretch/>
        </p:blipFill>
        <p:spPr>
          <a:xfrm>
            <a:off x="989013" y="1143000"/>
            <a:ext cx="1052263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2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9903">
        <p:fade/>
      </p:transition>
    </mc:Choice>
    <mc:Fallback xmlns="">
      <p:transition spd="med" advTm="799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Data cleansing/ Exploratory analysis  example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18" t="1167"/>
          <a:stretch/>
        </p:blipFill>
        <p:spPr>
          <a:xfrm>
            <a:off x="343695" y="1524000"/>
            <a:ext cx="11501437" cy="52435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90212" y="2895600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1035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430">
        <p:fade/>
      </p:transition>
    </mc:Choice>
    <mc:Fallback xmlns="">
      <p:transition spd="med" advTm="544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274638"/>
            <a:ext cx="11658600" cy="868362"/>
          </a:xfrm>
        </p:spPr>
        <p:txBody>
          <a:bodyPr/>
          <a:lstStyle/>
          <a:p>
            <a:r>
              <a:rPr lang="en-US" dirty="0" smtClean="0"/>
              <a:t>Location of potentially erroneous data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1600200"/>
            <a:ext cx="110585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7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218">
        <p:fade/>
      </p:transition>
    </mc:Choice>
    <mc:Fallback xmlns="">
      <p:transition spd="med" advTm="472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4812" y="152401"/>
            <a:ext cx="7853063" cy="457200"/>
          </a:xfrm>
        </p:spPr>
        <p:txBody>
          <a:bodyPr/>
          <a:lstStyle/>
          <a:p>
            <a:pPr algn="ctr"/>
            <a:r>
              <a:rPr lang="en-US" dirty="0" smtClean="0"/>
              <a:t>VIEW PROPERTIES IN GOOGLE MAPS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1"/>
            <a:ext cx="8240656" cy="4846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03" t="19591"/>
          <a:stretch/>
        </p:blipFill>
        <p:spPr>
          <a:xfrm>
            <a:off x="4722812" y="2438400"/>
            <a:ext cx="709410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325">
        <p:fade/>
      </p:transition>
    </mc:Choice>
    <mc:Fallback xmlns="">
      <p:transition spd="med" advTm="443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9412" y="228600"/>
            <a:ext cx="115824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Property characteristics of 0 bed properties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213" y="838200"/>
            <a:ext cx="8686798" cy="58521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4412" y="5410200"/>
            <a:ext cx="8229599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493">
        <p:fade/>
      </p:transition>
    </mc:Choice>
    <mc:Fallback xmlns="">
      <p:transition spd="med" advTm="634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304800"/>
            <a:ext cx="9753600" cy="849312"/>
          </a:xfrm>
        </p:spPr>
        <p:txBody>
          <a:bodyPr/>
          <a:lstStyle/>
          <a:p>
            <a:pPr algn="ctr"/>
            <a:r>
              <a:rPr lang="en-US" dirty="0" smtClean="0"/>
              <a:t>Thematic map ‘Quality Grade’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2" y="1097280"/>
            <a:ext cx="8386306" cy="56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853">
        <p:fade/>
      </p:transition>
    </mc:Choice>
    <mc:Fallback xmlns="">
      <p:transition spd="med" advTm="478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Thematic Map By Year Built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88" r="2048"/>
          <a:stretch/>
        </p:blipFill>
        <p:spPr>
          <a:xfrm>
            <a:off x="2894013" y="883920"/>
            <a:ext cx="7641771" cy="5760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" y="990600"/>
            <a:ext cx="41433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9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4|5.4|4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heme/theme1.xml><?xml version="1.0" encoding="utf-8"?>
<a:theme xmlns:a="http://schemas.openxmlformats.org/drawingml/2006/main" name="Continental North Americ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North American continent presentation (widescreen)</Template>
  <TotalTime>0</TotalTime>
  <Words>112</Words>
  <Application>Microsoft Office PowerPoint</Application>
  <PresentationFormat>Custom</PresentationFormat>
  <Paragraphs>31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Continental North America 16x9</vt:lpstr>
      <vt:lpstr>LINCOLN County 2015 revaluation and integration of technology</vt:lpstr>
      <vt:lpstr>What did we use software &amp; technology for?</vt:lpstr>
      <vt:lpstr>Software interface </vt:lpstr>
      <vt:lpstr>Data cleansing/ Exploratory analysis  example</vt:lpstr>
      <vt:lpstr>Location of potentially erroneous data</vt:lpstr>
      <vt:lpstr>PowerPoint Presentation</vt:lpstr>
      <vt:lpstr>Property characteristics of 0 bed properties</vt:lpstr>
      <vt:lpstr>Thematic map ‘Quality Grade’</vt:lpstr>
      <vt:lpstr>Thematic Map By Year Built group</vt:lpstr>
      <vt:lpstr>Generate simple statistics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2015-09-02T22:13:01Z</dcterms:created>
  <dcterms:modified xsi:type="dcterms:W3CDTF">2015-09-09T12:18:54Z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TC028048799991</vt:lpwstr>
  </property>
</Properties>
</file>