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handoutMasterIdLst>
    <p:handoutMasterId r:id="rId39"/>
  </p:handoutMasterIdLst>
  <p:sldIdLst>
    <p:sldId id="273" r:id="rId2"/>
    <p:sldId id="274" r:id="rId3"/>
    <p:sldId id="317" r:id="rId4"/>
    <p:sldId id="256" r:id="rId5"/>
    <p:sldId id="257" r:id="rId6"/>
    <p:sldId id="284" r:id="rId7"/>
    <p:sldId id="288" r:id="rId8"/>
    <p:sldId id="306" r:id="rId9"/>
    <p:sldId id="259" r:id="rId10"/>
    <p:sldId id="263" r:id="rId11"/>
    <p:sldId id="272" r:id="rId12"/>
    <p:sldId id="315" r:id="rId13"/>
    <p:sldId id="313" r:id="rId14"/>
    <p:sldId id="262" r:id="rId15"/>
    <p:sldId id="264" r:id="rId16"/>
    <p:sldId id="305" r:id="rId17"/>
    <p:sldId id="300" r:id="rId18"/>
    <p:sldId id="301" r:id="rId19"/>
    <p:sldId id="308" r:id="rId20"/>
    <p:sldId id="309" r:id="rId21"/>
    <p:sldId id="265" r:id="rId22"/>
    <p:sldId id="276" r:id="rId23"/>
    <p:sldId id="275" r:id="rId24"/>
    <p:sldId id="277" r:id="rId25"/>
    <p:sldId id="318" r:id="rId26"/>
    <p:sldId id="289" r:id="rId27"/>
    <p:sldId id="290" r:id="rId28"/>
    <p:sldId id="291" r:id="rId29"/>
    <p:sldId id="292" r:id="rId30"/>
    <p:sldId id="293" r:id="rId31"/>
    <p:sldId id="294" r:id="rId32"/>
    <p:sldId id="295" r:id="rId33"/>
    <p:sldId id="296" r:id="rId34"/>
    <p:sldId id="297" r:id="rId35"/>
    <p:sldId id="298" r:id="rId36"/>
    <p:sldId id="299" r:id="rId37"/>
  </p:sldIdLst>
  <p:sldSz cx="9144000" cy="6858000" type="screen4x3"/>
  <p:notesSz cx="6858000" cy="93138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87" autoAdjust="0"/>
    <p:restoredTop sz="94660"/>
  </p:normalViewPr>
  <p:slideViewPr>
    <p:cSldViewPr>
      <p:cViewPr varScale="1">
        <p:scale>
          <a:sx n="111" d="100"/>
          <a:sy n="111" d="100"/>
        </p:scale>
        <p:origin x="-160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321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301A48-B61A-4858-BDB0-FA0ECBF682F8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62852E9-3C06-4E5A-9EDD-E7018C98434F}">
      <dgm:prSet phldrT="[Text]"/>
      <dgm:spPr/>
      <dgm:t>
        <a:bodyPr/>
        <a:lstStyle/>
        <a:p>
          <a:r>
            <a:rPr lang="en-US" dirty="0" smtClean="0"/>
            <a:t>Server</a:t>
          </a:r>
          <a:endParaRPr lang="en-US" dirty="0"/>
        </a:p>
      </dgm:t>
    </dgm:pt>
    <dgm:pt modelId="{234638AF-6687-4391-A4C7-54D4EC06988C}" type="parTrans" cxnId="{E2F523E0-D80E-4A1C-A7DA-F9F82897EB01}">
      <dgm:prSet/>
      <dgm:spPr/>
      <dgm:t>
        <a:bodyPr/>
        <a:lstStyle/>
        <a:p>
          <a:endParaRPr lang="en-US"/>
        </a:p>
      </dgm:t>
    </dgm:pt>
    <dgm:pt modelId="{22A39460-EBFC-4572-85DC-761BC4E16A7A}" type="sibTrans" cxnId="{E2F523E0-D80E-4A1C-A7DA-F9F82897EB01}">
      <dgm:prSet/>
      <dgm:spPr/>
      <dgm:t>
        <a:bodyPr/>
        <a:lstStyle/>
        <a:p>
          <a:endParaRPr lang="en-US"/>
        </a:p>
      </dgm:t>
    </dgm:pt>
    <dgm:pt modelId="{2420E9A4-6FD4-4DC1-89FE-37A179FE8F96}">
      <dgm:prSet phldrT="[Text]"/>
      <dgm:spPr/>
      <dgm:t>
        <a:bodyPr/>
        <a:lstStyle/>
        <a:p>
          <a:r>
            <a:rPr lang="en-US" dirty="0" smtClean="0"/>
            <a:t>Desktop</a:t>
          </a:r>
          <a:endParaRPr lang="en-US" dirty="0"/>
        </a:p>
      </dgm:t>
    </dgm:pt>
    <dgm:pt modelId="{A7F495FE-D10E-4E19-A9DF-7300E825CD01}" type="parTrans" cxnId="{04BEA7FC-3135-4524-9728-8452CA479177}">
      <dgm:prSet/>
      <dgm:spPr/>
      <dgm:t>
        <a:bodyPr/>
        <a:lstStyle/>
        <a:p>
          <a:endParaRPr lang="en-US"/>
        </a:p>
      </dgm:t>
    </dgm:pt>
    <dgm:pt modelId="{C2587CE9-2942-434F-9B33-ECA6F84AB2C4}" type="sibTrans" cxnId="{04BEA7FC-3135-4524-9728-8452CA479177}">
      <dgm:prSet/>
      <dgm:spPr/>
      <dgm:t>
        <a:bodyPr/>
        <a:lstStyle/>
        <a:p>
          <a:endParaRPr lang="en-US"/>
        </a:p>
      </dgm:t>
    </dgm:pt>
    <dgm:pt modelId="{6CEBC7FF-C392-4797-9D23-C63491CE13CF}">
      <dgm:prSet/>
      <dgm:spPr>
        <a:solidFill>
          <a:srgbClr val="0070C0"/>
        </a:solidFill>
      </dgm:spPr>
      <dgm:t>
        <a:bodyPr/>
        <a:lstStyle/>
        <a:p>
          <a:r>
            <a:rPr lang="en-US" dirty="0" smtClean="0"/>
            <a:t>Laptop</a:t>
          </a:r>
          <a:endParaRPr lang="en-US" dirty="0"/>
        </a:p>
      </dgm:t>
    </dgm:pt>
    <dgm:pt modelId="{8984FCED-CDF8-49F9-A9EA-886EA58C1175}" type="parTrans" cxnId="{AF887C16-3D88-4737-9A37-DAB3773C5302}">
      <dgm:prSet/>
      <dgm:spPr/>
      <dgm:t>
        <a:bodyPr/>
        <a:lstStyle/>
        <a:p>
          <a:endParaRPr lang="en-US"/>
        </a:p>
      </dgm:t>
    </dgm:pt>
    <dgm:pt modelId="{F09E4F1B-1141-4C75-95E6-B238A22F9F91}" type="sibTrans" cxnId="{AF887C16-3D88-4737-9A37-DAB3773C5302}">
      <dgm:prSet/>
      <dgm:spPr/>
      <dgm:t>
        <a:bodyPr/>
        <a:lstStyle/>
        <a:p>
          <a:endParaRPr lang="en-US"/>
        </a:p>
      </dgm:t>
    </dgm:pt>
    <dgm:pt modelId="{FC55FE19-C9FE-4C92-8350-E4F7323B525E}">
      <dgm:prSet/>
      <dgm:spPr>
        <a:solidFill>
          <a:srgbClr val="0070C0"/>
        </a:solidFill>
      </dgm:spPr>
      <dgm:t>
        <a:bodyPr/>
        <a:lstStyle/>
        <a:p>
          <a:r>
            <a:rPr lang="en-US" dirty="0" smtClean="0"/>
            <a:t>Tablet</a:t>
          </a:r>
          <a:endParaRPr lang="en-US" dirty="0"/>
        </a:p>
      </dgm:t>
    </dgm:pt>
    <dgm:pt modelId="{77C7A257-9799-4EEF-9991-A381B28D43B4}" type="parTrans" cxnId="{C4945EFC-1DE9-4109-B0FA-6A9D58C4D268}">
      <dgm:prSet/>
      <dgm:spPr/>
      <dgm:t>
        <a:bodyPr/>
        <a:lstStyle/>
        <a:p>
          <a:endParaRPr lang="en-US"/>
        </a:p>
      </dgm:t>
    </dgm:pt>
    <dgm:pt modelId="{D49010C8-6B5E-45AB-B460-AF2B9A4B7D86}" type="sibTrans" cxnId="{C4945EFC-1DE9-4109-B0FA-6A9D58C4D268}">
      <dgm:prSet/>
      <dgm:spPr/>
      <dgm:t>
        <a:bodyPr/>
        <a:lstStyle/>
        <a:p>
          <a:endParaRPr lang="en-US"/>
        </a:p>
      </dgm:t>
    </dgm:pt>
    <dgm:pt modelId="{14FC6DD0-7743-4F5F-9904-47CDE9F1CEB4}">
      <dgm:prSet/>
      <dgm:spPr>
        <a:solidFill>
          <a:srgbClr val="0070C0"/>
        </a:solidFill>
      </dgm:spPr>
      <dgm:t>
        <a:bodyPr/>
        <a:lstStyle/>
        <a:p>
          <a:r>
            <a:rPr lang="en-US" dirty="0" smtClean="0"/>
            <a:t>Smartphone</a:t>
          </a:r>
          <a:endParaRPr lang="en-US" dirty="0"/>
        </a:p>
      </dgm:t>
    </dgm:pt>
    <dgm:pt modelId="{0896425F-0A8F-4A6C-ACAE-F1048111880C}" type="parTrans" cxnId="{E0135284-E8E8-4A78-90AB-5F1FF727042D}">
      <dgm:prSet/>
      <dgm:spPr/>
      <dgm:t>
        <a:bodyPr/>
        <a:lstStyle/>
        <a:p>
          <a:endParaRPr lang="en-US"/>
        </a:p>
      </dgm:t>
    </dgm:pt>
    <dgm:pt modelId="{138725DB-A91B-46DD-89D6-8A17409B1E34}" type="sibTrans" cxnId="{E0135284-E8E8-4A78-90AB-5F1FF727042D}">
      <dgm:prSet/>
      <dgm:spPr/>
      <dgm:t>
        <a:bodyPr/>
        <a:lstStyle/>
        <a:p>
          <a:endParaRPr lang="en-US"/>
        </a:p>
      </dgm:t>
    </dgm:pt>
    <dgm:pt modelId="{D31DEC64-5AA7-431F-9FA4-CD1B1A32036B}">
      <dgm:prSet/>
      <dgm:spPr/>
      <dgm:t>
        <a:bodyPr/>
        <a:lstStyle/>
        <a:p>
          <a:r>
            <a:rPr lang="en-US" dirty="0" smtClean="0"/>
            <a:t>Printer</a:t>
          </a:r>
          <a:endParaRPr lang="en-US" dirty="0"/>
        </a:p>
      </dgm:t>
    </dgm:pt>
    <dgm:pt modelId="{5C8130A3-3C6F-4A37-B1C0-79E9D600CB25}" type="parTrans" cxnId="{AA511471-AA2B-4123-A7C4-5B42FCF1F459}">
      <dgm:prSet/>
      <dgm:spPr/>
      <dgm:t>
        <a:bodyPr/>
        <a:lstStyle/>
        <a:p>
          <a:endParaRPr lang="en-US"/>
        </a:p>
      </dgm:t>
    </dgm:pt>
    <dgm:pt modelId="{001ED9A8-A919-4AA2-8B0D-1B5CA2DB1732}" type="sibTrans" cxnId="{AA511471-AA2B-4123-A7C4-5B42FCF1F459}">
      <dgm:prSet/>
      <dgm:spPr/>
      <dgm:t>
        <a:bodyPr/>
        <a:lstStyle/>
        <a:p>
          <a:endParaRPr lang="en-US"/>
        </a:p>
      </dgm:t>
    </dgm:pt>
    <dgm:pt modelId="{9CC4A9CB-95F8-4D76-B50F-6E167F18EDB6}">
      <dgm:prSet/>
      <dgm:spPr/>
      <dgm:t>
        <a:bodyPr/>
        <a:lstStyle/>
        <a:p>
          <a:r>
            <a:rPr lang="en-US" dirty="0" smtClean="0"/>
            <a:t>Alarm Systems</a:t>
          </a:r>
          <a:endParaRPr lang="en-US" dirty="0"/>
        </a:p>
      </dgm:t>
    </dgm:pt>
    <dgm:pt modelId="{9A116F89-AE65-40B6-ABD0-2C2E0C5DF6E9}" type="parTrans" cxnId="{5556797D-3CEC-4AC5-86E8-5D308F4E7413}">
      <dgm:prSet/>
      <dgm:spPr/>
      <dgm:t>
        <a:bodyPr/>
        <a:lstStyle/>
        <a:p>
          <a:endParaRPr lang="en-US"/>
        </a:p>
      </dgm:t>
    </dgm:pt>
    <dgm:pt modelId="{4E3A446D-CB36-4D2C-B5DF-14B85BCDEB35}" type="sibTrans" cxnId="{5556797D-3CEC-4AC5-86E8-5D308F4E7413}">
      <dgm:prSet/>
      <dgm:spPr/>
      <dgm:t>
        <a:bodyPr/>
        <a:lstStyle/>
        <a:p>
          <a:endParaRPr lang="en-US"/>
        </a:p>
      </dgm:t>
    </dgm:pt>
    <dgm:pt modelId="{0BABBC0A-DA35-4C2C-AD7A-DCFCC886E283}">
      <dgm:prSet/>
      <dgm:spPr/>
      <dgm:t>
        <a:bodyPr/>
        <a:lstStyle/>
        <a:p>
          <a:r>
            <a:rPr lang="en-US" dirty="0" smtClean="0"/>
            <a:t>VPN</a:t>
          </a:r>
          <a:endParaRPr lang="en-US" dirty="0"/>
        </a:p>
      </dgm:t>
    </dgm:pt>
    <dgm:pt modelId="{3BF5009B-1752-4E5C-B18E-07E426709C76}" type="parTrans" cxnId="{AD9C1E3D-61EB-4F40-B8FB-32901B8FCC0D}">
      <dgm:prSet/>
      <dgm:spPr/>
      <dgm:t>
        <a:bodyPr/>
        <a:lstStyle/>
        <a:p>
          <a:endParaRPr lang="en-US"/>
        </a:p>
      </dgm:t>
    </dgm:pt>
    <dgm:pt modelId="{EDFAF5CB-3E5F-45C7-99B1-3BBA33C65E8A}" type="sibTrans" cxnId="{AD9C1E3D-61EB-4F40-B8FB-32901B8FCC0D}">
      <dgm:prSet/>
      <dgm:spPr/>
      <dgm:t>
        <a:bodyPr/>
        <a:lstStyle/>
        <a:p>
          <a:endParaRPr lang="en-US"/>
        </a:p>
      </dgm:t>
    </dgm:pt>
    <dgm:pt modelId="{C96326D9-5976-4568-A35E-3607B4CD73B4}">
      <dgm:prSet/>
      <dgm:spPr>
        <a:solidFill>
          <a:srgbClr val="FF0000"/>
        </a:solidFill>
      </dgm:spPr>
      <dgm:t>
        <a:bodyPr/>
        <a:lstStyle/>
        <a:p>
          <a:r>
            <a:rPr lang="en-US" dirty="0" smtClean="0"/>
            <a:t>Control Systems</a:t>
          </a:r>
          <a:endParaRPr lang="en-US" dirty="0"/>
        </a:p>
      </dgm:t>
    </dgm:pt>
    <dgm:pt modelId="{B4922A2E-4A01-4522-A80D-A8A84730898A}" type="parTrans" cxnId="{F3C579AB-F6CE-4439-A8FC-FA8E9C5B2E06}">
      <dgm:prSet/>
      <dgm:spPr/>
      <dgm:t>
        <a:bodyPr/>
        <a:lstStyle/>
        <a:p>
          <a:endParaRPr lang="en-US"/>
        </a:p>
      </dgm:t>
    </dgm:pt>
    <dgm:pt modelId="{6F98CA02-6716-4B6B-9CA4-C78339500AF0}" type="sibTrans" cxnId="{F3C579AB-F6CE-4439-A8FC-FA8E9C5B2E06}">
      <dgm:prSet/>
      <dgm:spPr/>
      <dgm:t>
        <a:bodyPr/>
        <a:lstStyle/>
        <a:p>
          <a:endParaRPr lang="en-US"/>
        </a:p>
      </dgm:t>
    </dgm:pt>
    <dgm:pt modelId="{DFBAE742-6AD3-4E6A-967F-C1D724189B76}" type="pres">
      <dgm:prSet presAssocID="{47301A48-B61A-4858-BDB0-FA0ECBF682F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AB0FAF8-0DE3-46A6-9115-5F3907CB0191}" type="pres">
      <dgm:prSet presAssocID="{362852E9-3C06-4E5A-9EDD-E7018C98434F}" presName="centerShape" presStyleLbl="node0" presStyleIdx="0" presStyleCnt="1"/>
      <dgm:spPr/>
      <dgm:t>
        <a:bodyPr/>
        <a:lstStyle/>
        <a:p>
          <a:endParaRPr lang="en-US"/>
        </a:p>
      </dgm:t>
    </dgm:pt>
    <dgm:pt modelId="{ECF191DB-3FC4-461F-B047-9D2EF111CF9E}" type="pres">
      <dgm:prSet presAssocID="{5C8130A3-3C6F-4A37-B1C0-79E9D600CB25}" presName="Name9" presStyleLbl="parChTrans1D2" presStyleIdx="0" presStyleCnt="8"/>
      <dgm:spPr/>
      <dgm:t>
        <a:bodyPr/>
        <a:lstStyle/>
        <a:p>
          <a:endParaRPr lang="en-US"/>
        </a:p>
      </dgm:t>
    </dgm:pt>
    <dgm:pt modelId="{4648226B-BC45-4C17-8E71-CB77C3D5CBB2}" type="pres">
      <dgm:prSet presAssocID="{5C8130A3-3C6F-4A37-B1C0-79E9D600CB25}" presName="connTx" presStyleLbl="parChTrans1D2" presStyleIdx="0" presStyleCnt="8"/>
      <dgm:spPr/>
      <dgm:t>
        <a:bodyPr/>
        <a:lstStyle/>
        <a:p>
          <a:endParaRPr lang="en-US"/>
        </a:p>
      </dgm:t>
    </dgm:pt>
    <dgm:pt modelId="{76E76481-6249-4848-98AF-E747B5B2DE92}" type="pres">
      <dgm:prSet presAssocID="{D31DEC64-5AA7-431F-9FA4-CD1B1A32036B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77188D-46CF-4F98-9ECC-5191A3EFBFFF}" type="pres">
      <dgm:prSet presAssocID="{0896425F-0A8F-4A6C-ACAE-F1048111880C}" presName="Name9" presStyleLbl="parChTrans1D2" presStyleIdx="1" presStyleCnt="8"/>
      <dgm:spPr/>
      <dgm:t>
        <a:bodyPr/>
        <a:lstStyle/>
        <a:p>
          <a:endParaRPr lang="en-US"/>
        </a:p>
      </dgm:t>
    </dgm:pt>
    <dgm:pt modelId="{B1AE0406-B2CD-4793-AB2E-39D9CD755DC7}" type="pres">
      <dgm:prSet presAssocID="{0896425F-0A8F-4A6C-ACAE-F1048111880C}" presName="connTx" presStyleLbl="parChTrans1D2" presStyleIdx="1" presStyleCnt="8"/>
      <dgm:spPr/>
      <dgm:t>
        <a:bodyPr/>
        <a:lstStyle/>
        <a:p>
          <a:endParaRPr lang="en-US"/>
        </a:p>
      </dgm:t>
    </dgm:pt>
    <dgm:pt modelId="{136EC6FC-BA62-4C37-871A-A98136413771}" type="pres">
      <dgm:prSet presAssocID="{14FC6DD0-7743-4F5F-9904-47CDE9F1CEB4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DEE7C2-CBA2-420B-A04E-0290E14B233F}" type="pres">
      <dgm:prSet presAssocID="{3BF5009B-1752-4E5C-B18E-07E426709C76}" presName="Name9" presStyleLbl="parChTrans1D2" presStyleIdx="2" presStyleCnt="8"/>
      <dgm:spPr/>
      <dgm:t>
        <a:bodyPr/>
        <a:lstStyle/>
        <a:p>
          <a:endParaRPr lang="en-US"/>
        </a:p>
      </dgm:t>
    </dgm:pt>
    <dgm:pt modelId="{AEEABFC1-EE0D-4B36-989C-C33B6BE4A6BE}" type="pres">
      <dgm:prSet presAssocID="{3BF5009B-1752-4E5C-B18E-07E426709C76}" presName="connTx" presStyleLbl="parChTrans1D2" presStyleIdx="2" presStyleCnt="8"/>
      <dgm:spPr/>
      <dgm:t>
        <a:bodyPr/>
        <a:lstStyle/>
        <a:p>
          <a:endParaRPr lang="en-US"/>
        </a:p>
      </dgm:t>
    </dgm:pt>
    <dgm:pt modelId="{8A85A495-293D-45FB-98EF-2DF4A34944AD}" type="pres">
      <dgm:prSet presAssocID="{0BABBC0A-DA35-4C2C-AD7A-DCFCC886E283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B27B00-E600-419F-990D-AA21D6EB6ACB}" type="pres">
      <dgm:prSet presAssocID="{B4922A2E-4A01-4522-A80D-A8A84730898A}" presName="Name9" presStyleLbl="parChTrans1D2" presStyleIdx="3" presStyleCnt="8"/>
      <dgm:spPr/>
      <dgm:t>
        <a:bodyPr/>
        <a:lstStyle/>
        <a:p>
          <a:endParaRPr lang="en-US"/>
        </a:p>
      </dgm:t>
    </dgm:pt>
    <dgm:pt modelId="{EB4AC8F1-A8E2-47F1-A5C0-DF4D95285F4A}" type="pres">
      <dgm:prSet presAssocID="{B4922A2E-4A01-4522-A80D-A8A84730898A}" presName="connTx" presStyleLbl="parChTrans1D2" presStyleIdx="3" presStyleCnt="8"/>
      <dgm:spPr/>
      <dgm:t>
        <a:bodyPr/>
        <a:lstStyle/>
        <a:p>
          <a:endParaRPr lang="en-US"/>
        </a:p>
      </dgm:t>
    </dgm:pt>
    <dgm:pt modelId="{2760C455-8073-4594-BA84-DB6BD84EF528}" type="pres">
      <dgm:prSet presAssocID="{C96326D9-5976-4568-A35E-3607B4CD73B4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E3A770-03E6-44DD-AEFC-F688A49298A7}" type="pres">
      <dgm:prSet presAssocID="{9A116F89-AE65-40B6-ABD0-2C2E0C5DF6E9}" presName="Name9" presStyleLbl="parChTrans1D2" presStyleIdx="4" presStyleCnt="8"/>
      <dgm:spPr/>
      <dgm:t>
        <a:bodyPr/>
        <a:lstStyle/>
        <a:p>
          <a:endParaRPr lang="en-US"/>
        </a:p>
      </dgm:t>
    </dgm:pt>
    <dgm:pt modelId="{7A4497A0-6E41-45CF-BA93-634C6B6EDBFE}" type="pres">
      <dgm:prSet presAssocID="{9A116F89-AE65-40B6-ABD0-2C2E0C5DF6E9}" presName="connTx" presStyleLbl="parChTrans1D2" presStyleIdx="4" presStyleCnt="8"/>
      <dgm:spPr/>
      <dgm:t>
        <a:bodyPr/>
        <a:lstStyle/>
        <a:p>
          <a:endParaRPr lang="en-US"/>
        </a:p>
      </dgm:t>
    </dgm:pt>
    <dgm:pt modelId="{88F2CD3B-5C7B-42F4-BE2F-5DB5C183B5BB}" type="pres">
      <dgm:prSet presAssocID="{9CC4A9CB-95F8-4D76-B50F-6E167F18EDB6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B612B7-DFFD-47E0-9274-F1D2545DF0F2}" type="pres">
      <dgm:prSet presAssocID="{77C7A257-9799-4EEF-9991-A381B28D43B4}" presName="Name9" presStyleLbl="parChTrans1D2" presStyleIdx="5" presStyleCnt="8"/>
      <dgm:spPr/>
      <dgm:t>
        <a:bodyPr/>
        <a:lstStyle/>
        <a:p>
          <a:endParaRPr lang="en-US"/>
        </a:p>
      </dgm:t>
    </dgm:pt>
    <dgm:pt modelId="{CF89D801-499C-44C4-AF66-E7C82C976C6F}" type="pres">
      <dgm:prSet presAssocID="{77C7A257-9799-4EEF-9991-A381B28D43B4}" presName="connTx" presStyleLbl="parChTrans1D2" presStyleIdx="5" presStyleCnt="8"/>
      <dgm:spPr/>
      <dgm:t>
        <a:bodyPr/>
        <a:lstStyle/>
        <a:p>
          <a:endParaRPr lang="en-US"/>
        </a:p>
      </dgm:t>
    </dgm:pt>
    <dgm:pt modelId="{3BCF3815-4F53-4A97-9A28-6E9BD877911A}" type="pres">
      <dgm:prSet presAssocID="{FC55FE19-C9FE-4C92-8350-E4F7323B525E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FB7159-0C01-42CA-BACD-958F7115579C}" type="pres">
      <dgm:prSet presAssocID="{8984FCED-CDF8-49F9-A9EA-886EA58C1175}" presName="Name9" presStyleLbl="parChTrans1D2" presStyleIdx="6" presStyleCnt="8"/>
      <dgm:spPr/>
      <dgm:t>
        <a:bodyPr/>
        <a:lstStyle/>
        <a:p>
          <a:endParaRPr lang="en-US"/>
        </a:p>
      </dgm:t>
    </dgm:pt>
    <dgm:pt modelId="{5B6E01D8-663E-4827-B500-4F1519BB4A2E}" type="pres">
      <dgm:prSet presAssocID="{8984FCED-CDF8-49F9-A9EA-886EA58C1175}" presName="connTx" presStyleLbl="parChTrans1D2" presStyleIdx="6" presStyleCnt="8"/>
      <dgm:spPr/>
      <dgm:t>
        <a:bodyPr/>
        <a:lstStyle/>
        <a:p>
          <a:endParaRPr lang="en-US"/>
        </a:p>
      </dgm:t>
    </dgm:pt>
    <dgm:pt modelId="{36201EE2-D9DD-4FE9-9A33-FB2A7C2ADE6E}" type="pres">
      <dgm:prSet presAssocID="{6CEBC7FF-C392-4797-9D23-C63491CE13CF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E0A938-7407-4182-A3DE-D48CD5E2F273}" type="pres">
      <dgm:prSet presAssocID="{A7F495FE-D10E-4E19-A9DF-7300E825CD01}" presName="Name9" presStyleLbl="parChTrans1D2" presStyleIdx="7" presStyleCnt="8"/>
      <dgm:spPr/>
      <dgm:t>
        <a:bodyPr/>
        <a:lstStyle/>
        <a:p>
          <a:endParaRPr lang="en-US"/>
        </a:p>
      </dgm:t>
    </dgm:pt>
    <dgm:pt modelId="{8E93E23F-080C-4CA5-AC31-762983802955}" type="pres">
      <dgm:prSet presAssocID="{A7F495FE-D10E-4E19-A9DF-7300E825CD01}" presName="connTx" presStyleLbl="parChTrans1D2" presStyleIdx="7" presStyleCnt="8"/>
      <dgm:spPr/>
      <dgm:t>
        <a:bodyPr/>
        <a:lstStyle/>
        <a:p>
          <a:endParaRPr lang="en-US"/>
        </a:p>
      </dgm:t>
    </dgm:pt>
    <dgm:pt modelId="{E7B597C5-917A-4D45-BBE3-921933614830}" type="pres">
      <dgm:prSet presAssocID="{2420E9A4-6FD4-4DC1-89FE-37A179FE8F96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C9D49A2-01F5-48F2-A38F-9760237BBC03}" type="presOf" srcId="{5C8130A3-3C6F-4A37-B1C0-79E9D600CB25}" destId="{ECF191DB-3FC4-461F-B047-9D2EF111CF9E}" srcOrd="0" destOrd="0" presId="urn:microsoft.com/office/officeart/2005/8/layout/radial1"/>
    <dgm:cxn modelId="{5C70FFB4-D794-4223-8560-53AE600DE57B}" type="presOf" srcId="{9A116F89-AE65-40B6-ABD0-2C2E0C5DF6E9}" destId="{7A4497A0-6E41-45CF-BA93-634C6B6EDBFE}" srcOrd="1" destOrd="0" presId="urn:microsoft.com/office/officeart/2005/8/layout/radial1"/>
    <dgm:cxn modelId="{1FB37C44-7574-4F1D-88CB-FF3B42FD5C23}" type="presOf" srcId="{2420E9A4-6FD4-4DC1-89FE-37A179FE8F96}" destId="{E7B597C5-917A-4D45-BBE3-921933614830}" srcOrd="0" destOrd="0" presId="urn:microsoft.com/office/officeart/2005/8/layout/radial1"/>
    <dgm:cxn modelId="{2A524DBD-9E8A-4886-AC28-F70BCC924EFA}" type="presOf" srcId="{3BF5009B-1752-4E5C-B18E-07E426709C76}" destId="{AEEABFC1-EE0D-4B36-989C-C33B6BE4A6BE}" srcOrd="1" destOrd="0" presId="urn:microsoft.com/office/officeart/2005/8/layout/radial1"/>
    <dgm:cxn modelId="{08B524E1-BA30-470E-9CCE-D8225D08EDA7}" type="presOf" srcId="{0BABBC0A-DA35-4C2C-AD7A-DCFCC886E283}" destId="{8A85A495-293D-45FB-98EF-2DF4A34944AD}" srcOrd="0" destOrd="0" presId="urn:microsoft.com/office/officeart/2005/8/layout/radial1"/>
    <dgm:cxn modelId="{AD9C1E3D-61EB-4F40-B8FB-32901B8FCC0D}" srcId="{362852E9-3C06-4E5A-9EDD-E7018C98434F}" destId="{0BABBC0A-DA35-4C2C-AD7A-DCFCC886E283}" srcOrd="2" destOrd="0" parTransId="{3BF5009B-1752-4E5C-B18E-07E426709C76}" sibTransId="{EDFAF5CB-3E5F-45C7-99B1-3BBA33C65E8A}"/>
    <dgm:cxn modelId="{481C01DC-C316-4111-A0F9-E636E9763231}" type="presOf" srcId="{47301A48-B61A-4858-BDB0-FA0ECBF682F8}" destId="{DFBAE742-6AD3-4E6A-967F-C1D724189B76}" srcOrd="0" destOrd="0" presId="urn:microsoft.com/office/officeart/2005/8/layout/radial1"/>
    <dgm:cxn modelId="{EF87F98F-6AAE-496D-AEC0-7D6949004E94}" type="presOf" srcId="{B4922A2E-4A01-4522-A80D-A8A84730898A}" destId="{F5B27B00-E600-419F-990D-AA21D6EB6ACB}" srcOrd="0" destOrd="0" presId="urn:microsoft.com/office/officeart/2005/8/layout/radial1"/>
    <dgm:cxn modelId="{AA511471-AA2B-4123-A7C4-5B42FCF1F459}" srcId="{362852E9-3C06-4E5A-9EDD-E7018C98434F}" destId="{D31DEC64-5AA7-431F-9FA4-CD1B1A32036B}" srcOrd="0" destOrd="0" parTransId="{5C8130A3-3C6F-4A37-B1C0-79E9D600CB25}" sibTransId="{001ED9A8-A919-4AA2-8B0D-1B5CA2DB1732}"/>
    <dgm:cxn modelId="{6F0241B0-0ED4-42DE-B6D8-F16C89036A30}" type="presOf" srcId="{A7F495FE-D10E-4E19-A9DF-7300E825CD01}" destId="{8E93E23F-080C-4CA5-AC31-762983802955}" srcOrd="1" destOrd="0" presId="urn:microsoft.com/office/officeart/2005/8/layout/radial1"/>
    <dgm:cxn modelId="{C4945EFC-1DE9-4109-B0FA-6A9D58C4D268}" srcId="{362852E9-3C06-4E5A-9EDD-E7018C98434F}" destId="{FC55FE19-C9FE-4C92-8350-E4F7323B525E}" srcOrd="5" destOrd="0" parTransId="{77C7A257-9799-4EEF-9991-A381B28D43B4}" sibTransId="{D49010C8-6B5E-45AB-B460-AF2B9A4B7D86}"/>
    <dgm:cxn modelId="{AF6F6005-5B45-4F04-BD7B-CA751029FAA9}" type="presOf" srcId="{77C7A257-9799-4EEF-9991-A381B28D43B4}" destId="{CF89D801-499C-44C4-AF66-E7C82C976C6F}" srcOrd="1" destOrd="0" presId="urn:microsoft.com/office/officeart/2005/8/layout/radial1"/>
    <dgm:cxn modelId="{A72CB922-C19E-4E7B-92E3-D8F6297E87C5}" type="presOf" srcId="{A7F495FE-D10E-4E19-A9DF-7300E825CD01}" destId="{17E0A938-7407-4182-A3DE-D48CD5E2F273}" srcOrd="0" destOrd="0" presId="urn:microsoft.com/office/officeart/2005/8/layout/radial1"/>
    <dgm:cxn modelId="{F3C579AB-F6CE-4439-A8FC-FA8E9C5B2E06}" srcId="{362852E9-3C06-4E5A-9EDD-E7018C98434F}" destId="{C96326D9-5976-4568-A35E-3607B4CD73B4}" srcOrd="3" destOrd="0" parTransId="{B4922A2E-4A01-4522-A80D-A8A84730898A}" sibTransId="{6F98CA02-6716-4B6B-9CA4-C78339500AF0}"/>
    <dgm:cxn modelId="{AFBFE57D-4AD9-4FC3-85F5-8AF88BA13B9B}" type="presOf" srcId="{77C7A257-9799-4EEF-9991-A381B28D43B4}" destId="{34B612B7-DFFD-47E0-9274-F1D2545DF0F2}" srcOrd="0" destOrd="0" presId="urn:microsoft.com/office/officeart/2005/8/layout/radial1"/>
    <dgm:cxn modelId="{9001E607-3F4B-443E-813E-596C2257D8E6}" type="presOf" srcId="{3BF5009B-1752-4E5C-B18E-07E426709C76}" destId="{0ADEE7C2-CBA2-420B-A04E-0290E14B233F}" srcOrd="0" destOrd="0" presId="urn:microsoft.com/office/officeart/2005/8/layout/radial1"/>
    <dgm:cxn modelId="{1CD9EDE1-890C-40E5-AD17-CAAD82B82132}" type="presOf" srcId="{8984FCED-CDF8-49F9-A9EA-886EA58C1175}" destId="{84FB7159-0C01-42CA-BACD-958F7115579C}" srcOrd="0" destOrd="0" presId="urn:microsoft.com/office/officeart/2005/8/layout/radial1"/>
    <dgm:cxn modelId="{E0135284-E8E8-4A78-90AB-5F1FF727042D}" srcId="{362852E9-3C06-4E5A-9EDD-E7018C98434F}" destId="{14FC6DD0-7743-4F5F-9904-47CDE9F1CEB4}" srcOrd="1" destOrd="0" parTransId="{0896425F-0A8F-4A6C-ACAE-F1048111880C}" sibTransId="{138725DB-A91B-46DD-89D6-8A17409B1E34}"/>
    <dgm:cxn modelId="{B3800821-FD34-4EB2-9DC4-D343B5546119}" type="presOf" srcId="{9A116F89-AE65-40B6-ABD0-2C2E0C5DF6E9}" destId="{2FE3A770-03E6-44DD-AEFC-F688A49298A7}" srcOrd="0" destOrd="0" presId="urn:microsoft.com/office/officeart/2005/8/layout/radial1"/>
    <dgm:cxn modelId="{BC6C308E-1E36-4F4A-A0C4-E4A86FBAFB48}" type="presOf" srcId="{5C8130A3-3C6F-4A37-B1C0-79E9D600CB25}" destId="{4648226B-BC45-4C17-8E71-CB77C3D5CBB2}" srcOrd="1" destOrd="0" presId="urn:microsoft.com/office/officeart/2005/8/layout/radial1"/>
    <dgm:cxn modelId="{AF887C16-3D88-4737-9A37-DAB3773C5302}" srcId="{362852E9-3C06-4E5A-9EDD-E7018C98434F}" destId="{6CEBC7FF-C392-4797-9D23-C63491CE13CF}" srcOrd="6" destOrd="0" parTransId="{8984FCED-CDF8-49F9-A9EA-886EA58C1175}" sibTransId="{F09E4F1B-1141-4C75-95E6-B238A22F9F91}"/>
    <dgm:cxn modelId="{F25DC5A8-8331-434B-AFD3-5FB1AD3BF6D0}" type="presOf" srcId="{9CC4A9CB-95F8-4D76-B50F-6E167F18EDB6}" destId="{88F2CD3B-5C7B-42F4-BE2F-5DB5C183B5BB}" srcOrd="0" destOrd="0" presId="urn:microsoft.com/office/officeart/2005/8/layout/radial1"/>
    <dgm:cxn modelId="{5556797D-3CEC-4AC5-86E8-5D308F4E7413}" srcId="{362852E9-3C06-4E5A-9EDD-E7018C98434F}" destId="{9CC4A9CB-95F8-4D76-B50F-6E167F18EDB6}" srcOrd="4" destOrd="0" parTransId="{9A116F89-AE65-40B6-ABD0-2C2E0C5DF6E9}" sibTransId="{4E3A446D-CB36-4D2C-B5DF-14B85BCDEB35}"/>
    <dgm:cxn modelId="{E998D86E-2D39-4302-9E30-1E45BE63240E}" type="presOf" srcId="{FC55FE19-C9FE-4C92-8350-E4F7323B525E}" destId="{3BCF3815-4F53-4A97-9A28-6E9BD877911A}" srcOrd="0" destOrd="0" presId="urn:microsoft.com/office/officeart/2005/8/layout/radial1"/>
    <dgm:cxn modelId="{6912630F-D60E-4F84-8B98-8FD943226A28}" type="presOf" srcId="{D31DEC64-5AA7-431F-9FA4-CD1B1A32036B}" destId="{76E76481-6249-4848-98AF-E747B5B2DE92}" srcOrd="0" destOrd="0" presId="urn:microsoft.com/office/officeart/2005/8/layout/radial1"/>
    <dgm:cxn modelId="{7EB709D0-B2F1-433F-A132-3EEAE52C45AA}" type="presOf" srcId="{6CEBC7FF-C392-4797-9D23-C63491CE13CF}" destId="{36201EE2-D9DD-4FE9-9A33-FB2A7C2ADE6E}" srcOrd="0" destOrd="0" presId="urn:microsoft.com/office/officeart/2005/8/layout/radial1"/>
    <dgm:cxn modelId="{C65B9873-A33E-43F8-87A4-F0EE06306583}" type="presOf" srcId="{14FC6DD0-7743-4F5F-9904-47CDE9F1CEB4}" destId="{136EC6FC-BA62-4C37-871A-A98136413771}" srcOrd="0" destOrd="0" presId="urn:microsoft.com/office/officeart/2005/8/layout/radial1"/>
    <dgm:cxn modelId="{E2F523E0-D80E-4A1C-A7DA-F9F82897EB01}" srcId="{47301A48-B61A-4858-BDB0-FA0ECBF682F8}" destId="{362852E9-3C06-4E5A-9EDD-E7018C98434F}" srcOrd="0" destOrd="0" parTransId="{234638AF-6687-4391-A4C7-54D4EC06988C}" sibTransId="{22A39460-EBFC-4572-85DC-761BC4E16A7A}"/>
    <dgm:cxn modelId="{F4D34FE3-3E30-4FCF-8032-FEAA20FD109A}" type="presOf" srcId="{B4922A2E-4A01-4522-A80D-A8A84730898A}" destId="{EB4AC8F1-A8E2-47F1-A5C0-DF4D95285F4A}" srcOrd="1" destOrd="0" presId="urn:microsoft.com/office/officeart/2005/8/layout/radial1"/>
    <dgm:cxn modelId="{04BEA7FC-3135-4524-9728-8452CA479177}" srcId="{362852E9-3C06-4E5A-9EDD-E7018C98434F}" destId="{2420E9A4-6FD4-4DC1-89FE-37A179FE8F96}" srcOrd="7" destOrd="0" parTransId="{A7F495FE-D10E-4E19-A9DF-7300E825CD01}" sibTransId="{C2587CE9-2942-434F-9B33-ECA6F84AB2C4}"/>
    <dgm:cxn modelId="{B6A3A66D-4691-4C15-B2C4-016B4B413E8F}" type="presOf" srcId="{362852E9-3C06-4E5A-9EDD-E7018C98434F}" destId="{9AB0FAF8-0DE3-46A6-9115-5F3907CB0191}" srcOrd="0" destOrd="0" presId="urn:microsoft.com/office/officeart/2005/8/layout/radial1"/>
    <dgm:cxn modelId="{3348F0B0-D17F-4467-832B-C9E808438787}" type="presOf" srcId="{C96326D9-5976-4568-A35E-3607B4CD73B4}" destId="{2760C455-8073-4594-BA84-DB6BD84EF528}" srcOrd="0" destOrd="0" presId="urn:microsoft.com/office/officeart/2005/8/layout/radial1"/>
    <dgm:cxn modelId="{251923E2-D103-4B67-9015-ADD54EB1EFCA}" type="presOf" srcId="{0896425F-0A8F-4A6C-ACAE-F1048111880C}" destId="{B1AE0406-B2CD-4793-AB2E-39D9CD755DC7}" srcOrd="1" destOrd="0" presId="urn:microsoft.com/office/officeart/2005/8/layout/radial1"/>
    <dgm:cxn modelId="{089C9712-C84F-4FD7-B591-FA01DC87426F}" type="presOf" srcId="{8984FCED-CDF8-49F9-A9EA-886EA58C1175}" destId="{5B6E01D8-663E-4827-B500-4F1519BB4A2E}" srcOrd="1" destOrd="0" presId="urn:microsoft.com/office/officeart/2005/8/layout/radial1"/>
    <dgm:cxn modelId="{ADC51344-DC2A-448D-B68A-C61E29A50131}" type="presOf" srcId="{0896425F-0A8F-4A6C-ACAE-F1048111880C}" destId="{0A77188D-46CF-4F98-9ECC-5191A3EFBFFF}" srcOrd="0" destOrd="0" presId="urn:microsoft.com/office/officeart/2005/8/layout/radial1"/>
    <dgm:cxn modelId="{E8BC80A9-6F56-4D10-A0FF-3D7A4224923D}" type="presParOf" srcId="{DFBAE742-6AD3-4E6A-967F-C1D724189B76}" destId="{9AB0FAF8-0DE3-46A6-9115-5F3907CB0191}" srcOrd="0" destOrd="0" presId="urn:microsoft.com/office/officeart/2005/8/layout/radial1"/>
    <dgm:cxn modelId="{0131B20D-1766-4E8E-BEB8-8CB8E930C526}" type="presParOf" srcId="{DFBAE742-6AD3-4E6A-967F-C1D724189B76}" destId="{ECF191DB-3FC4-461F-B047-9D2EF111CF9E}" srcOrd="1" destOrd="0" presId="urn:microsoft.com/office/officeart/2005/8/layout/radial1"/>
    <dgm:cxn modelId="{BDDD498F-0FF5-4A74-807A-165EE19CE04F}" type="presParOf" srcId="{ECF191DB-3FC4-461F-B047-9D2EF111CF9E}" destId="{4648226B-BC45-4C17-8E71-CB77C3D5CBB2}" srcOrd="0" destOrd="0" presId="urn:microsoft.com/office/officeart/2005/8/layout/radial1"/>
    <dgm:cxn modelId="{0D928292-2E89-41D3-98D6-43E17D48ACB4}" type="presParOf" srcId="{DFBAE742-6AD3-4E6A-967F-C1D724189B76}" destId="{76E76481-6249-4848-98AF-E747B5B2DE92}" srcOrd="2" destOrd="0" presId="urn:microsoft.com/office/officeart/2005/8/layout/radial1"/>
    <dgm:cxn modelId="{512AA5B1-CB58-40B9-801B-8EC3531B2D6A}" type="presParOf" srcId="{DFBAE742-6AD3-4E6A-967F-C1D724189B76}" destId="{0A77188D-46CF-4F98-9ECC-5191A3EFBFFF}" srcOrd="3" destOrd="0" presId="urn:microsoft.com/office/officeart/2005/8/layout/radial1"/>
    <dgm:cxn modelId="{7B26B6A1-FAD4-4107-83CA-9FCD73BBB1AA}" type="presParOf" srcId="{0A77188D-46CF-4F98-9ECC-5191A3EFBFFF}" destId="{B1AE0406-B2CD-4793-AB2E-39D9CD755DC7}" srcOrd="0" destOrd="0" presId="urn:microsoft.com/office/officeart/2005/8/layout/radial1"/>
    <dgm:cxn modelId="{C4AB75C2-02A1-4754-AEB0-DAF1A54B2EA9}" type="presParOf" srcId="{DFBAE742-6AD3-4E6A-967F-C1D724189B76}" destId="{136EC6FC-BA62-4C37-871A-A98136413771}" srcOrd="4" destOrd="0" presId="urn:microsoft.com/office/officeart/2005/8/layout/radial1"/>
    <dgm:cxn modelId="{6AE902D6-C966-4356-9330-4769D53CDB9F}" type="presParOf" srcId="{DFBAE742-6AD3-4E6A-967F-C1D724189B76}" destId="{0ADEE7C2-CBA2-420B-A04E-0290E14B233F}" srcOrd="5" destOrd="0" presId="urn:microsoft.com/office/officeart/2005/8/layout/radial1"/>
    <dgm:cxn modelId="{2E8E9904-DFB9-4F64-B4C7-1AC75663C257}" type="presParOf" srcId="{0ADEE7C2-CBA2-420B-A04E-0290E14B233F}" destId="{AEEABFC1-EE0D-4B36-989C-C33B6BE4A6BE}" srcOrd="0" destOrd="0" presId="urn:microsoft.com/office/officeart/2005/8/layout/radial1"/>
    <dgm:cxn modelId="{72097594-EFF7-4B63-B88E-EEED542055D1}" type="presParOf" srcId="{DFBAE742-6AD3-4E6A-967F-C1D724189B76}" destId="{8A85A495-293D-45FB-98EF-2DF4A34944AD}" srcOrd="6" destOrd="0" presId="urn:microsoft.com/office/officeart/2005/8/layout/radial1"/>
    <dgm:cxn modelId="{31E86562-243C-4001-832E-CDDC9A03918F}" type="presParOf" srcId="{DFBAE742-6AD3-4E6A-967F-C1D724189B76}" destId="{F5B27B00-E600-419F-990D-AA21D6EB6ACB}" srcOrd="7" destOrd="0" presId="urn:microsoft.com/office/officeart/2005/8/layout/radial1"/>
    <dgm:cxn modelId="{C2F586BF-157E-4635-AA31-F775FD7769DF}" type="presParOf" srcId="{F5B27B00-E600-419F-990D-AA21D6EB6ACB}" destId="{EB4AC8F1-A8E2-47F1-A5C0-DF4D95285F4A}" srcOrd="0" destOrd="0" presId="urn:microsoft.com/office/officeart/2005/8/layout/radial1"/>
    <dgm:cxn modelId="{E97C8F7A-3761-434C-94A0-94DC33F4747B}" type="presParOf" srcId="{DFBAE742-6AD3-4E6A-967F-C1D724189B76}" destId="{2760C455-8073-4594-BA84-DB6BD84EF528}" srcOrd="8" destOrd="0" presId="urn:microsoft.com/office/officeart/2005/8/layout/radial1"/>
    <dgm:cxn modelId="{D3AB72B3-0352-43A1-8025-B4137A1ADD9E}" type="presParOf" srcId="{DFBAE742-6AD3-4E6A-967F-C1D724189B76}" destId="{2FE3A770-03E6-44DD-AEFC-F688A49298A7}" srcOrd="9" destOrd="0" presId="urn:microsoft.com/office/officeart/2005/8/layout/radial1"/>
    <dgm:cxn modelId="{09F4E55E-6519-4867-8749-86A12CDD8CF2}" type="presParOf" srcId="{2FE3A770-03E6-44DD-AEFC-F688A49298A7}" destId="{7A4497A0-6E41-45CF-BA93-634C6B6EDBFE}" srcOrd="0" destOrd="0" presId="urn:microsoft.com/office/officeart/2005/8/layout/radial1"/>
    <dgm:cxn modelId="{B5213B9E-45C0-44D4-A2F1-18FE2B160E08}" type="presParOf" srcId="{DFBAE742-6AD3-4E6A-967F-C1D724189B76}" destId="{88F2CD3B-5C7B-42F4-BE2F-5DB5C183B5BB}" srcOrd="10" destOrd="0" presId="urn:microsoft.com/office/officeart/2005/8/layout/radial1"/>
    <dgm:cxn modelId="{68DBD6B9-B337-4239-8B1C-7E61A138FE22}" type="presParOf" srcId="{DFBAE742-6AD3-4E6A-967F-C1D724189B76}" destId="{34B612B7-DFFD-47E0-9274-F1D2545DF0F2}" srcOrd="11" destOrd="0" presId="urn:microsoft.com/office/officeart/2005/8/layout/radial1"/>
    <dgm:cxn modelId="{55EEFB41-7C43-483E-938C-9A1B3F00F5BB}" type="presParOf" srcId="{34B612B7-DFFD-47E0-9274-F1D2545DF0F2}" destId="{CF89D801-499C-44C4-AF66-E7C82C976C6F}" srcOrd="0" destOrd="0" presId="urn:microsoft.com/office/officeart/2005/8/layout/radial1"/>
    <dgm:cxn modelId="{087E5804-3396-4EDA-BD66-60A84484897C}" type="presParOf" srcId="{DFBAE742-6AD3-4E6A-967F-C1D724189B76}" destId="{3BCF3815-4F53-4A97-9A28-6E9BD877911A}" srcOrd="12" destOrd="0" presId="urn:microsoft.com/office/officeart/2005/8/layout/radial1"/>
    <dgm:cxn modelId="{6EB77CBA-1657-4455-AD02-67A70F42BFB1}" type="presParOf" srcId="{DFBAE742-6AD3-4E6A-967F-C1D724189B76}" destId="{84FB7159-0C01-42CA-BACD-958F7115579C}" srcOrd="13" destOrd="0" presId="urn:microsoft.com/office/officeart/2005/8/layout/radial1"/>
    <dgm:cxn modelId="{87BFE196-A303-41E0-9FBD-20ED1B66CD76}" type="presParOf" srcId="{84FB7159-0C01-42CA-BACD-958F7115579C}" destId="{5B6E01D8-663E-4827-B500-4F1519BB4A2E}" srcOrd="0" destOrd="0" presId="urn:microsoft.com/office/officeart/2005/8/layout/radial1"/>
    <dgm:cxn modelId="{744F0EC8-8AB1-4F87-ADCE-CF84FE22E35D}" type="presParOf" srcId="{DFBAE742-6AD3-4E6A-967F-C1D724189B76}" destId="{36201EE2-D9DD-4FE9-9A33-FB2A7C2ADE6E}" srcOrd="14" destOrd="0" presId="urn:microsoft.com/office/officeart/2005/8/layout/radial1"/>
    <dgm:cxn modelId="{A23C4F8A-CA0F-4815-A142-6355FB6744CC}" type="presParOf" srcId="{DFBAE742-6AD3-4E6A-967F-C1D724189B76}" destId="{17E0A938-7407-4182-A3DE-D48CD5E2F273}" srcOrd="15" destOrd="0" presId="urn:microsoft.com/office/officeart/2005/8/layout/radial1"/>
    <dgm:cxn modelId="{0C3CE3CB-E44B-40E8-A26B-B95AA549BDE4}" type="presParOf" srcId="{17E0A938-7407-4182-A3DE-D48CD5E2F273}" destId="{8E93E23F-080C-4CA5-AC31-762983802955}" srcOrd="0" destOrd="0" presId="urn:microsoft.com/office/officeart/2005/8/layout/radial1"/>
    <dgm:cxn modelId="{0F52E47C-5230-46C2-A9D8-59DDC25DFD52}" type="presParOf" srcId="{DFBAE742-6AD3-4E6A-967F-C1D724189B76}" destId="{E7B597C5-917A-4D45-BBE3-921933614830}" srcOrd="1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0DF6F47-C371-46C2-861D-4FEE41848B8D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22FA102E-0AF9-4D9E-B692-62DB0177F7BA}">
      <dgm:prSet phldrT="[Text]" custT="1"/>
      <dgm:spPr/>
      <dgm:t>
        <a:bodyPr/>
        <a:lstStyle/>
        <a:p>
          <a:r>
            <a:rPr lang="en-US" sz="4000" dirty="0" smtClean="0"/>
            <a:t>Human Interface</a:t>
          </a:r>
          <a:endParaRPr lang="en-US" sz="4000" dirty="0"/>
        </a:p>
      </dgm:t>
    </dgm:pt>
    <dgm:pt modelId="{7CB36404-4DFE-4972-8632-AFF5E3462425}" type="parTrans" cxnId="{53AEA522-C081-4429-AFCC-66AF91740546}">
      <dgm:prSet/>
      <dgm:spPr/>
      <dgm:t>
        <a:bodyPr/>
        <a:lstStyle/>
        <a:p>
          <a:endParaRPr lang="en-US"/>
        </a:p>
      </dgm:t>
    </dgm:pt>
    <dgm:pt modelId="{F7AF3091-120A-4994-915C-FB5E9146B518}" type="sibTrans" cxnId="{53AEA522-C081-4429-AFCC-66AF91740546}">
      <dgm:prSet/>
      <dgm:spPr/>
      <dgm:t>
        <a:bodyPr/>
        <a:lstStyle/>
        <a:p>
          <a:endParaRPr lang="en-US"/>
        </a:p>
      </dgm:t>
    </dgm:pt>
    <dgm:pt modelId="{44D93E6B-31AA-4E82-8F71-0903B28B646A}">
      <dgm:prSet phldrT="[Text]" custT="1"/>
      <dgm:spPr/>
      <dgm:t>
        <a:bodyPr/>
        <a:lstStyle/>
        <a:p>
          <a:r>
            <a:rPr lang="en-US" sz="4000" dirty="0" smtClean="0"/>
            <a:t>Data Storage</a:t>
          </a:r>
          <a:endParaRPr lang="en-US" sz="4000" dirty="0"/>
        </a:p>
      </dgm:t>
    </dgm:pt>
    <dgm:pt modelId="{706C3DF2-0182-4651-8B47-9349E6180436}" type="parTrans" cxnId="{9338C504-F4F2-409D-9637-21E0986B8A7F}">
      <dgm:prSet/>
      <dgm:spPr/>
      <dgm:t>
        <a:bodyPr/>
        <a:lstStyle/>
        <a:p>
          <a:endParaRPr lang="en-US"/>
        </a:p>
      </dgm:t>
    </dgm:pt>
    <dgm:pt modelId="{8445D6E3-888D-4517-A8FA-3932AF1B4A47}" type="sibTrans" cxnId="{9338C504-F4F2-409D-9637-21E0986B8A7F}">
      <dgm:prSet/>
      <dgm:spPr/>
      <dgm:t>
        <a:bodyPr/>
        <a:lstStyle/>
        <a:p>
          <a:endParaRPr lang="en-US"/>
        </a:p>
      </dgm:t>
    </dgm:pt>
    <dgm:pt modelId="{4DEB9EDD-3A3D-495F-BD4B-F3B877E4AAC3}">
      <dgm:prSet phldrT="[Text]" custT="1"/>
      <dgm:spPr/>
      <dgm:t>
        <a:bodyPr/>
        <a:lstStyle/>
        <a:p>
          <a:r>
            <a:rPr lang="en-US" sz="4000" dirty="0" smtClean="0"/>
            <a:t>Systems Security</a:t>
          </a:r>
          <a:endParaRPr lang="en-US" sz="4000" dirty="0"/>
        </a:p>
      </dgm:t>
    </dgm:pt>
    <dgm:pt modelId="{DABFAB13-89E2-41D1-9C52-0F1509BCE306}" type="parTrans" cxnId="{141FAC92-94B6-4B16-967A-40A5486AEC14}">
      <dgm:prSet/>
      <dgm:spPr/>
      <dgm:t>
        <a:bodyPr/>
        <a:lstStyle/>
        <a:p>
          <a:endParaRPr lang="en-US"/>
        </a:p>
      </dgm:t>
    </dgm:pt>
    <dgm:pt modelId="{D292CF35-101E-4EA1-BE6C-F1C518D78DB1}" type="sibTrans" cxnId="{141FAC92-94B6-4B16-967A-40A5486AEC14}">
      <dgm:prSet/>
      <dgm:spPr/>
      <dgm:t>
        <a:bodyPr/>
        <a:lstStyle/>
        <a:p>
          <a:endParaRPr lang="en-US"/>
        </a:p>
      </dgm:t>
    </dgm:pt>
    <dgm:pt modelId="{9E9B8B0C-EC18-40A8-A430-1BAC295A200F}" type="pres">
      <dgm:prSet presAssocID="{80DF6F47-C371-46C2-861D-4FEE41848B8D}" presName="Name0" presStyleCnt="0">
        <dgm:presLayoutVars>
          <dgm:dir/>
          <dgm:animLvl val="lvl"/>
          <dgm:resizeHandles val="exact"/>
        </dgm:presLayoutVars>
      </dgm:prSet>
      <dgm:spPr/>
    </dgm:pt>
    <dgm:pt modelId="{92E2689A-097D-4013-AB40-2E8B9EABBE46}" type="pres">
      <dgm:prSet presAssocID="{22FA102E-0AF9-4D9E-B692-62DB0177F7BA}" presName="Name8" presStyleCnt="0"/>
      <dgm:spPr/>
    </dgm:pt>
    <dgm:pt modelId="{C423F6C5-71C6-4035-9EEE-EE37D9FD9B78}" type="pres">
      <dgm:prSet presAssocID="{22FA102E-0AF9-4D9E-B692-62DB0177F7BA}" presName="level" presStyleLbl="node1" presStyleIdx="0" presStyleCnt="3" custScaleX="10500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3051FA-FACB-4716-923C-F648AA21484D}" type="pres">
      <dgm:prSet presAssocID="{22FA102E-0AF9-4D9E-B692-62DB0177F7B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B35BED-E344-4F0F-82BD-6A75C62AD174}" type="pres">
      <dgm:prSet presAssocID="{44D93E6B-31AA-4E82-8F71-0903B28B646A}" presName="Name8" presStyleCnt="0"/>
      <dgm:spPr/>
    </dgm:pt>
    <dgm:pt modelId="{F37E6998-ABC2-4009-8190-6A4BA7B3ABB1}" type="pres">
      <dgm:prSet presAssocID="{44D93E6B-31AA-4E82-8F71-0903B28B646A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72AB26-A41F-4A7F-84D7-C5B2791FE24C}" type="pres">
      <dgm:prSet presAssocID="{44D93E6B-31AA-4E82-8F71-0903B28B646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F2EDA2-0ED1-48E2-861B-DE6A8BAF7768}" type="pres">
      <dgm:prSet presAssocID="{4DEB9EDD-3A3D-495F-BD4B-F3B877E4AAC3}" presName="Name8" presStyleCnt="0"/>
      <dgm:spPr/>
    </dgm:pt>
    <dgm:pt modelId="{B961F6D8-9076-4DEA-B826-E4F177EC8E25}" type="pres">
      <dgm:prSet presAssocID="{4DEB9EDD-3A3D-495F-BD4B-F3B877E4AAC3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094384-BB39-478E-860C-F25EAC081492}" type="pres">
      <dgm:prSet presAssocID="{4DEB9EDD-3A3D-495F-BD4B-F3B877E4AAC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7F32D4D-EDBB-4660-9EBF-AF46231EC9A7}" type="presOf" srcId="{22FA102E-0AF9-4D9E-B692-62DB0177F7BA}" destId="{333051FA-FACB-4716-923C-F648AA21484D}" srcOrd="1" destOrd="0" presId="urn:microsoft.com/office/officeart/2005/8/layout/pyramid1"/>
    <dgm:cxn modelId="{B6F1F8B8-E1A2-4302-9836-A10943017ACB}" type="presOf" srcId="{44D93E6B-31AA-4E82-8F71-0903B28B646A}" destId="{DA72AB26-A41F-4A7F-84D7-C5B2791FE24C}" srcOrd="1" destOrd="0" presId="urn:microsoft.com/office/officeart/2005/8/layout/pyramid1"/>
    <dgm:cxn modelId="{74BD2584-D301-44A9-A1C4-550C0FE2AABD}" type="presOf" srcId="{80DF6F47-C371-46C2-861D-4FEE41848B8D}" destId="{9E9B8B0C-EC18-40A8-A430-1BAC295A200F}" srcOrd="0" destOrd="0" presId="urn:microsoft.com/office/officeart/2005/8/layout/pyramid1"/>
    <dgm:cxn modelId="{013F4DE5-6C68-44D3-A9FB-5793DC21C069}" type="presOf" srcId="{44D93E6B-31AA-4E82-8F71-0903B28B646A}" destId="{F37E6998-ABC2-4009-8190-6A4BA7B3ABB1}" srcOrd="0" destOrd="0" presId="urn:microsoft.com/office/officeart/2005/8/layout/pyramid1"/>
    <dgm:cxn modelId="{141FAC92-94B6-4B16-967A-40A5486AEC14}" srcId="{80DF6F47-C371-46C2-861D-4FEE41848B8D}" destId="{4DEB9EDD-3A3D-495F-BD4B-F3B877E4AAC3}" srcOrd="2" destOrd="0" parTransId="{DABFAB13-89E2-41D1-9C52-0F1509BCE306}" sibTransId="{D292CF35-101E-4EA1-BE6C-F1C518D78DB1}"/>
    <dgm:cxn modelId="{171FEF5F-C8A1-4366-89F4-3D83884F0C5C}" type="presOf" srcId="{4DEB9EDD-3A3D-495F-BD4B-F3B877E4AAC3}" destId="{B961F6D8-9076-4DEA-B826-E4F177EC8E25}" srcOrd="0" destOrd="0" presId="urn:microsoft.com/office/officeart/2005/8/layout/pyramid1"/>
    <dgm:cxn modelId="{15793DDF-D4B9-4AF3-AFA7-ED8E71783C5D}" type="presOf" srcId="{22FA102E-0AF9-4D9E-B692-62DB0177F7BA}" destId="{C423F6C5-71C6-4035-9EEE-EE37D9FD9B78}" srcOrd="0" destOrd="0" presId="urn:microsoft.com/office/officeart/2005/8/layout/pyramid1"/>
    <dgm:cxn modelId="{9338C504-F4F2-409D-9637-21E0986B8A7F}" srcId="{80DF6F47-C371-46C2-861D-4FEE41848B8D}" destId="{44D93E6B-31AA-4E82-8F71-0903B28B646A}" srcOrd="1" destOrd="0" parTransId="{706C3DF2-0182-4651-8B47-9349E6180436}" sibTransId="{8445D6E3-888D-4517-A8FA-3932AF1B4A47}"/>
    <dgm:cxn modelId="{8D025579-B1C4-46A7-AAEB-9DF1C00BFADA}" type="presOf" srcId="{4DEB9EDD-3A3D-495F-BD4B-F3B877E4AAC3}" destId="{DB094384-BB39-478E-860C-F25EAC081492}" srcOrd="1" destOrd="0" presId="urn:microsoft.com/office/officeart/2005/8/layout/pyramid1"/>
    <dgm:cxn modelId="{53AEA522-C081-4429-AFCC-66AF91740546}" srcId="{80DF6F47-C371-46C2-861D-4FEE41848B8D}" destId="{22FA102E-0AF9-4D9E-B692-62DB0177F7BA}" srcOrd="0" destOrd="0" parTransId="{7CB36404-4DFE-4972-8632-AFF5E3462425}" sibTransId="{F7AF3091-120A-4994-915C-FB5E9146B518}"/>
    <dgm:cxn modelId="{FE4E3C19-C261-4A79-8B3B-AED836E80C6E}" type="presParOf" srcId="{9E9B8B0C-EC18-40A8-A430-1BAC295A200F}" destId="{92E2689A-097D-4013-AB40-2E8B9EABBE46}" srcOrd="0" destOrd="0" presId="urn:microsoft.com/office/officeart/2005/8/layout/pyramid1"/>
    <dgm:cxn modelId="{35E8AFA3-2C68-4557-93EA-1728D87BBC7C}" type="presParOf" srcId="{92E2689A-097D-4013-AB40-2E8B9EABBE46}" destId="{C423F6C5-71C6-4035-9EEE-EE37D9FD9B78}" srcOrd="0" destOrd="0" presId="urn:microsoft.com/office/officeart/2005/8/layout/pyramid1"/>
    <dgm:cxn modelId="{44E51CFE-6FDD-4410-93D1-14466CD8C24F}" type="presParOf" srcId="{92E2689A-097D-4013-AB40-2E8B9EABBE46}" destId="{333051FA-FACB-4716-923C-F648AA21484D}" srcOrd="1" destOrd="0" presId="urn:microsoft.com/office/officeart/2005/8/layout/pyramid1"/>
    <dgm:cxn modelId="{5D7A3C90-E622-404C-AEAA-07D98DC5AAA5}" type="presParOf" srcId="{9E9B8B0C-EC18-40A8-A430-1BAC295A200F}" destId="{59B35BED-E344-4F0F-82BD-6A75C62AD174}" srcOrd="1" destOrd="0" presId="urn:microsoft.com/office/officeart/2005/8/layout/pyramid1"/>
    <dgm:cxn modelId="{2EBE5E42-4FF6-47FC-8E8F-ED5C1DBBDCA2}" type="presParOf" srcId="{59B35BED-E344-4F0F-82BD-6A75C62AD174}" destId="{F37E6998-ABC2-4009-8190-6A4BA7B3ABB1}" srcOrd="0" destOrd="0" presId="urn:microsoft.com/office/officeart/2005/8/layout/pyramid1"/>
    <dgm:cxn modelId="{365C06B0-DEEC-4043-BB89-1DA0CEFDFC74}" type="presParOf" srcId="{59B35BED-E344-4F0F-82BD-6A75C62AD174}" destId="{DA72AB26-A41F-4A7F-84D7-C5B2791FE24C}" srcOrd="1" destOrd="0" presId="urn:microsoft.com/office/officeart/2005/8/layout/pyramid1"/>
    <dgm:cxn modelId="{515F8114-0D97-4F59-85C9-0679710CED46}" type="presParOf" srcId="{9E9B8B0C-EC18-40A8-A430-1BAC295A200F}" destId="{2EF2EDA2-0ED1-48E2-861B-DE6A8BAF7768}" srcOrd="2" destOrd="0" presId="urn:microsoft.com/office/officeart/2005/8/layout/pyramid1"/>
    <dgm:cxn modelId="{F6664A8A-EBC4-4ABE-A06D-3D959176394B}" type="presParOf" srcId="{2EF2EDA2-0ED1-48E2-861B-DE6A8BAF7768}" destId="{B961F6D8-9076-4DEA-B826-E4F177EC8E25}" srcOrd="0" destOrd="0" presId="urn:microsoft.com/office/officeart/2005/8/layout/pyramid1"/>
    <dgm:cxn modelId="{18D06810-6AD8-4706-BE14-B95DD0EE5B77}" type="presParOf" srcId="{2EF2EDA2-0ED1-48E2-861B-DE6A8BAF7768}" destId="{DB094384-BB39-478E-860C-F25EAC081492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918FF2C-4C46-446A-B922-F98F1DBE1A99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A52B225-6853-4038-AB5A-F3EEAB1AA24E}">
      <dgm:prSet/>
      <dgm:spPr/>
      <dgm:t>
        <a:bodyPr/>
        <a:lstStyle/>
        <a:p>
          <a:r>
            <a:rPr lang="en-US" dirty="0" smtClean="0"/>
            <a:t>Keep Systems Updated – Antivirus &amp; Firewall</a:t>
          </a:r>
        </a:p>
      </dgm:t>
    </dgm:pt>
    <dgm:pt modelId="{4229FFE6-E9A4-4EE7-88F0-54A95169EDE5}" type="parTrans" cxnId="{A8A1ECC7-5BC7-4721-BF99-9BACFC703CF0}">
      <dgm:prSet/>
      <dgm:spPr/>
      <dgm:t>
        <a:bodyPr/>
        <a:lstStyle/>
        <a:p>
          <a:endParaRPr lang="en-US"/>
        </a:p>
      </dgm:t>
    </dgm:pt>
    <dgm:pt modelId="{F1069172-157C-4EA1-B819-6142DAAA41B0}" type="sibTrans" cxnId="{A8A1ECC7-5BC7-4721-BF99-9BACFC703CF0}">
      <dgm:prSet/>
      <dgm:spPr/>
      <dgm:t>
        <a:bodyPr/>
        <a:lstStyle/>
        <a:p>
          <a:endParaRPr lang="en-US"/>
        </a:p>
      </dgm:t>
    </dgm:pt>
    <dgm:pt modelId="{258ABDB4-B73C-4CFE-AB6E-7AF342F21155}">
      <dgm:prSet/>
      <dgm:spPr/>
      <dgm:t>
        <a:bodyPr/>
        <a:lstStyle/>
        <a:p>
          <a:r>
            <a:rPr lang="en-US" dirty="0" smtClean="0"/>
            <a:t>Address Access by Contractors &amp; Visitors</a:t>
          </a:r>
        </a:p>
      </dgm:t>
    </dgm:pt>
    <dgm:pt modelId="{0E6989EE-5680-4B86-AB9F-29C91358A090}" type="parTrans" cxnId="{2DD15E7A-CE73-4813-8853-4E1F421827AE}">
      <dgm:prSet/>
      <dgm:spPr/>
      <dgm:t>
        <a:bodyPr/>
        <a:lstStyle/>
        <a:p>
          <a:endParaRPr lang="en-US"/>
        </a:p>
      </dgm:t>
    </dgm:pt>
    <dgm:pt modelId="{3B17F917-40E1-42E3-843E-1CEB827668BE}" type="sibTrans" cxnId="{2DD15E7A-CE73-4813-8853-4E1F421827AE}">
      <dgm:prSet/>
      <dgm:spPr/>
      <dgm:t>
        <a:bodyPr/>
        <a:lstStyle/>
        <a:p>
          <a:endParaRPr lang="en-US"/>
        </a:p>
      </dgm:t>
    </dgm:pt>
    <dgm:pt modelId="{FBCECA76-92EC-4888-A4A9-1A7298E69244}">
      <dgm:prSet/>
      <dgm:spPr/>
      <dgm:t>
        <a:bodyPr/>
        <a:lstStyle/>
        <a:p>
          <a:r>
            <a:rPr lang="en-US" dirty="0" smtClean="0"/>
            <a:t>Map Your System – Chart Data Flow</a:t>
          </a:r>
        </a:p>
      </dgm:t>
    </dgm:pt>
    <dgm:pt modelId="{57AE661F-0BCD-4ED2-B135-BB7646B38999}" type="parTrans" cxnId="{09103098-4A8E-47B0-B56B-84B3A7D209AF}">
      <dgm:prSet/>
      <dgm:spPr/>
      <dgm:t>
        <a:bodyPr/>
        <a:lstStyle/>
        <a:p>
          <a:endParaRPr lang="en-US"/>
        </a:p>
      </dgm:t>
    </dgm:pt>
    <dgm:pt modelId="{A7E171AC-C9C1-4B5C-873B-33487CBB3CBD}" type="sibTrans" cxnId="{09103098-4A8E-47B0-B56B-84B3A7D209AF}">
      <dgm:prSet/>
      <dgm:spPr/>
      <dgm:t>
        <a:bodyPr/>
        <a:lstStyle/>
        <a:p>
          <a:endParaRPr lang="en-US"/>
        </a:p>
      </dgm:t>
    </dgm:pt>
    <dgm:pt modelId="{6B93FCC2-267E-4EED-B544-4ED37D154312}">
      <dgm:prSet/>
      <dgm:spPr/>
      <dgm:t>
        <a:bodyPr/>
        <a:lstStyle/>
        <a:p>
          <a:r>
            <a:rPr lang="en-US" smtClean="0"/>
            <a:t>Monitor Systems Activity 24/7</a:t>
          </a:r>
          <a:endParaRPr lang="en-US" dirty="0" smtClean="0"/>
        </a:p>
      </dgm:t>
    </dgm:pt>
    <dgm:pt modelId="{F2134110-2454-459A-B361-B779E2AD436A}" type="parTrans" cxnId="{9A601BDE-8957-429E-89EC-62CA122359AE}">
      <dgm:prSet/>
      <dgm:spPr/>
      <dgm:t>
        <a:bodyPr/>
        <a:lstStyle/>
        <a:p>
          <a:endParaRPr lang="en-US"/>
        </a:p>
      </dgm:t>
    </dgm:pt>
    <dgm:pt modelId="{C316E80A-65E9-49F3-AA5F-6B2720027227}" type="sibTrans" cxnId="{9A601BDE-8957-429E-89EC-62CA122359AE}">
      <dgm:prSet/>
      <dgm:spPr/>
      <dgm:t>
        <a:bodyPr/>
        <a:lstStyle/>
        <a:p>
          <a:endParaRPr lang="en-US"/>
        </a:p>
      </dgm:t>
    </dgm:pt>
    <dgm:pt modelId="{FFA546D2-A982-4A00-967A-E6A608729C7D}">
      <dgm:prSet/>
      <dgm:spPr/>
      <dgm:t>
        <a:bodyPr/>
        <a:lstStyle/>
        <a:p>
          <a:r>
            <a:rPr lang="en-US" smtClean="0"/>
            <a:t>Separate Network Servers</a:t>
          </a:r>
          <a:endParaRPr lang="en-US" dirty="0" smtClean="0"/>
        </a:p>
      </dgm:t>
    </dgm:pt>
    <dgm:pt modelId="{E9D21B4B-1C0F-4E6B-A161-718404795444}" type="parTrans" cxnId="{42353F81-FF09-40A4-897D-233DB0F4EDED}">
      <dgm:prSet/>
      <dgm:spPr/>
      <dgm:t>
        <a:bodyPr/>
        <a:lstStyle/>
        <a:p>
          <a:endParaRPr lang="en-US"/>
        </a:p>
      </dgm:t>
    </dgm:pt>
    <dgm:pt modelId="{C8D2AB51-B1D6-4890-B1BF-4E8F20F65CA2}" type="sibTrans" cxnId="{42353F81-FF09-40A4-897D-233DB0F4EDED}">
      <dgm:prSet/>
      <dgm:spPr/>
      <dgm:t>
        <a:bodyPr/>
        <a:lstStyle/>
        <a:p>
          <a:endParaRPr lang="en-US"/>
        </a:p>
      </dgm:t>
    </dgm:pt>
    <dgm:pt modelId="{8EA4B67D-19CD-4050-9F09-C79ECA3D6A59}">
      <dgm:prSet/>
      <dgm:spPr/>
      <dgm:t>
        <a:bodyPr/>
        <a:lstStyle/>
        <a:p>
          <a:r>
            <a:rPr lang="en-US" smtClean="0"/>
            <a:t>Back-up Data Daily Offsite</a:t>
          </a:r>
          <a:endParaRPr lang="en-US" dirty="0" smtClean="0"/>
        </a:p>
      </dgm:t>
    </dgm:pt>
    <dgm:pt modelId="{1BF25DA3-BCB7-4108-ABA1-302D9664E131}" type="parTrans" cxnId="{74203B33-4303-40D0-B3E5-6B3A8E0AEF8F}">
      <dgm:prSet/>
      <dgm:spPr/>
      <dgm:t>
        <a:bodyPr/>
        <a:lstStyle/>
        <a:p>
          <a:endParaRPr lang="en-US"/>
        </a:p>
      </dgm:t>
    </dgm:pt>
    <dgm:pt modelId="{080F0E79-5CAF-4E87-84FE-724E84A71D10}" type="sibTrans" cxnId="{74203B33-4303-40D0-B3E5-6B3A8E0AEF8F}">
      <dgm:prSet/>
      <dgm:spPr/>
      <dgm:t>
        <a:bodyPr/>
        <a:lstStyle/>
        <a:p>
          <a:endParaRPr lang="en-US"/>
        </a:p>
      </dgm:t>
    </dgm:pt>
    <dgm:pt modelId="{351D1488-BB54-41CF-B254-96716EBF9ACD}" type="pres">
      <dgm:prSet presAssocID="{D918FF2C-4C46-446A-B922-F98F1DBE1A9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5AECE3E-C514-4370-AE8E-22DE8F1467FC}" type="pres">
      <dgm:prSet presAssocID="{FBCECA76-92EC-4888-A4A9-1A7298E69244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352C6C-A2C3-4E40-AD43-CE3D6E4F6538}" type="pres">
      <dgm:prSet presAssocID="{A7E171AC-C9C1-4B5C-873B-33487CBB3CBD}" presName="sibTrans" presStyleCnt="0"/>
      <dgm:spPr/>
    </dgm:pt>
    <dgm:pt modelId="{D97686A5-1512-4720-832E-C5513E7AA9C3}" type="pres">
      <dgm:prSet presAssocID="{9A52B225-6853-4038-AB5A-F3EEAB1AA24E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115E86-AD02-4D17-BEB1-89D685AF44BB}" type="pres">
      <dgm:prSet presAssocID="{F1069172-157C-4EA1-B819-6142DAAA41B0}" presName="sibTrans" presStyleCnt="0"/>
      <dgm:spPr/>
    </dgm:pt>
    <dgm:pt modelId="{C2595B3D-B8AD-449B-83BC-DE2A92E18779}" type="pres">
      <dgm:prSet presAssocID="{258ABDB4-B73C-4CFE-AB6E-7AF342F21155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79078B-5A24-4318-99A8-2A7E53ABAEB6}" type="pres">
      <dgm:prSet presAssocID="{3B17F917-40E1-42E3-843E-1CEB827668BE}" presName="sibTrans" presStyleCnt="0"/>
      <dgm:spPr/>
    </dgm:pt>
    <dgm:pt modelId="{AB4A8B08-DE2A-4474-B593-472635639961}" type="pres">
      <dgm:prSet presAssocID="{FFA546D2-A982-4A00-967A-E6A608729C7D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D5535D-F746-43B0-A446-B9BFE32CDD15}" type="pres">
      <dgm:prSet presAssocID="{C8D2AB51-B1D6-4890-B1BF-4E8F20F65CA2}" presName="sibTrans" presStyleCnt="0"/>
      <dgm:spPr/>
    </dgm:pt>
    <dgm:pt modelId="{58914F64-88E1-4CB8-84E1-20A0F7780301}" type="pres">
      <dgm:prSet presAssocID="{6B93FCC2-267E-4EED-B544-4ED37D154312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C0A65B-D314-48A6-A306-0D03C3BB16DE}" type="pres">
      <dgm:prSet presAssocID="{C316E80A-65E9-49F3-AA5F-6B2720027227}" presName="sibTrans" presStyleCnt="0"/>
      <dgm:spPr/>
    </dgm:pt>
    <dgm:pt modelId="{0BB9B964-81C7-460D-8FFA-B4FCD9003D72}" type="pres">
      <dgm:prSet presAssocID="{8EA4B67D-19CD-4050-9F09-C79ECA3D6A59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A601BDE-8957-429E-89EC-62CA122359AE}" srcId="{D918FF2C-4C46-446A-B922-F98F1DBE1A99}" destId="{6B93FCC2-267E-4EED-B544-4ED37D154312}" srcOrd="4" destOrd="0" parTransId="{F2134110-2454-459A-B361-B779E2AD436A}" sibTransId="{C316E80A-65E9-49F3-AA5F-6B2720027227}"/>
    <dgm:cxn modelId="{0F0FC84E-8E64-4A2C-BDD7-48086A4D9C23}" type="presOf" srcId="{FFA546D2-A982-4A00-967A-E6A608729C7D}" destId="{AB4A8B08-DE2A-4474-B593-472635639961}" srcOrd="0" destOrd="0" presId="urn:microsoft.com/office/officeart/2005/8/layout/default"/>
    <dgm:cxn modelId="{266FDE67-2215-4653-ABC0-8BFC34C4A9B5}" type="presOf" srcId="{6B93FCC2-267E-4EED-B544-4ED37D154312}" destId="{58914F64-88E1-4CB8-84E1-20A0F7780301}" srcOrd="0" destOrd="0" presId="urn:microsoft.com/office/officeart/2005/8/layout/default"/>
    <dgm:cxn modelId="{74203B33-4303-40D0-B3E5-6B3A8E0AEF8F}" srcId="{D918FF2C-4C46-446A-B922-F98F1DBE1A99}" destId="{8EA4B67D-19CD-4050-9F09-C79ECA3D6A59}" srcOrd="5" destOrd="0" parTransId="{1BF25DA3-BCB7-4108-ABA1-302D9664E131}" sibTransId="{080F0E79-5CAF-4E87-84FE-724E84A71D10}"/>
    <dgm:cxn modelId="{7BDAD67D-616A-44B1-9E5C-8CF1D452A33C}" type="presOf" srcId="{9A52B225-6853-4038-AB5A-F3EEAB1AA24E}" destId="{D97686A5-1512-4720-832E-C5513E7AA9C3}" srcOrd="0" destOrd="0" presId="urn:microsoft.com/office/officeart/2005/8/layout/default"/>
    <dgm:cxn modelId="{09103098-4A8E-47B0-B56B-84B3A7D209AF}" srcId="{D918FF2C-4C46-446A-B922-F98F1DBE1A99}" destId="{FBCECA76-92EC-4888-A4A9-1A7298E69244}" srcOrd="0" destOrd="0" parTransId="{57AE661F-0BCD-4ED2-B135-BB7646B38999}" sibTransId="{A7E171AC-C9C1-4B5C-873B-33487CBB3CBD}"/>
    <dgm:cxn modelId="{4375AD53-2883-4B74-AD74-2F56E8703F48}" type="presOf" srcId="{D918FF2C-4C46-446A-B922-F98F1DBE1A99}" destId="{351D1488-BB54-41CF-B254-96716EBF9ACD}" srcOrd="0" destOrd="0" presId="urn:microsoft.com/office/officeart/2005/8/layout/default"/>
    <dgm:cxn modelId="{C69B5A86-ECCC-45CE-9F4D-292162AD95DE}" type="presOf" srcId="{FBCECA76-92EC-4888-A4A9-1A7298E69244}" destId="{75AECE3E-C514-4370-AE8E-22DE8F1467FC}" srcOrd="0" destOrd="0" presId="urn:microsoft.com/office/officeart/2005/8/layout/default"/>
    <dgm:cxn modelId="{4A3C1445-4315-4B28-A619-228C7F2EE521}" type="presOf" srcId="{8EA4B67D-19CD-4050-9F09-C79ECA3D6A59}" destId="{0BB9B964-81C7-460D-8FFA-B4FCD9003D72}" srcOrd="0" destOrd="0" presId="urn:microsoft.com/office/officeart/2005/8/layout/default"/>
    <dgm:cxn modelId="{63243160-3D98-4FAD-A139-2F698A508D4E}" type="presOf" srcId="{258ABDB4-B73C-4CFE-AB6E-7AF342F21155}" destId="{C2595B3D-B8AD-449B-83BC-DE2A92E18779}" srcOrd="0" destOrd="0" presId="urn:microsoft.com/office/officeart/2005/8/layout/default"/>
    <dgm:cxn modelId="{2DD15E7A-CE73-4813-8853-4E1F421827AE}" srcId="{D918FF2C-4C46-446A-B922-F98F1DBE1A99}" destId="{258ABDB4-B73C-4CFE-AB6E-7AF342F21155}" srcOrd="2" destOrd="0" parTransId="{0E6989EE-5680-4B86-AB9F-29C91358A090}" sibTransId="{3B17F917-40E1-42E3-843E-1CEB827668BE}"/>
    <dgm:cxn modelId="{42353F81-FF09-40A4-897D-233DB0F4EDED}" srcId="{D918FF2C-4C46-446A-B922-F98F1DBE1A99}" destId="{FFA546D2-A982-4A00-967A-E6A608729C7D}" srcOrd="3" destOrd="0" parTransId="{E9D21B4B-1C0F-4E6B-A161-718404795444}" sibTransId="{C8D2AB51-B1D6-4890-B1BF-4E8F20F65CA2}"/>
    <dgm:cxn modelId="{A8A1ECC7-5BC7-4721-BF99-9BACFC703CF0}" srcId="{D918FF2C-4C46-446A-B922-F98F1DBE1A99}" destId="{9A52B225-6853-4038-AB5A-F3EEAB1AA24E}" srcOrd="1" destOrd="0" parTransId="{4229FFE6-E9A4-4EE7-88F0-54A95169EDE5}" sibTransId="{F1069172-157C-4EA1-B819-6142DAAA41B0}"/>
    <dgm:cxn modelId="{D36D17EA-0B9F-4C1D-BABB-776EAFC2990B}" type="presParOf" srcId="{351D1488-BB54-41CF-B254-96716EBF9ACD}" destId="{75AECE3E-C514-4370-AE8E-22DE8F1467FC}" srcOrd="0" destOrd="0" presId="urn:microsoft.com/office/officeart/2005/8/layout/default"/>
    <dgm:cxn modelId="{9E57A7D5-F547-4A93-90ED-F975DD91CE7D}" type="presParOf" srcId="{351D1488-BB54-41CF-B254-96716EBF9ACD}" destId="{4B352C6C-A2C3-4E40-AD43-CE3D6E4F6538}" srcOrd="1" destOrd="0" presId="urn:microsoft.com/office/officeart/2005/8/layout/default"/>
    <dgm:cxn modelId="{ED181CAF-3017-4B35-8076-6DA90101C177}" type="presParOf" srcId="{351D1488-BB54-41CF-B254-96716EBF9ACD}" destId="{D97686A5-1512-4720-832E-C5513E7AA9C3}" srcOrd="2" destOrd="0" presId="urn:microsoft.com/office/officeart/2005/8/layout/default"/>
    <dgm:cxn modelId="{6A20B855-EC72-4021-B061-622244A84974}" type="presParOf" srcId="{351D1488-BB54-41CF-B254-96716EBF9ACD}" destId="{68115E86-AD02-4D17-BEB1-89D685AF44BB}" srcOrd="3" destOrd="0" presId="urn:microsoft.com/office/officeart/2005/8/layout/default"/>
    <dgm:cxn modelId="{FB08BCEF-6B34-4FA9-AACD-26ED6F365B7B}" type="presParOf" srcId="{351D1488-BB54-41CF-B254-96716EBF9ACD}" destId="{C2595B3D-B8AD-449B-83BC-DE2A92E18779}" srcOrd="4" destOrd="0" presId="urn:microsoft.com/office/officeart/2005/8/layout/default"/>
    <dgm:cxn modelId="{C10C41B5-DC17-4F80-A4C5-3ACAE41209B4}" type="presParOf" srcId="{351D1488-BB54-41CF-B254-96716EBF9ACD}" destId="{C779078B-5A24-4318-99A8-2A7E53ABAEB6}" srcOrd="5" destOrd="0" presId="urn:microsoft.com/office/officeart/2005/8/layout/default"/>
    <dgm:cxn modelId="{6E5D9614-A6F3-4BA8-8979-C2424ED81E2C}" type="presParOf" srcId="{351D1488-BB54-41CF-B254-96716EBF9ACD}" destId="{AB4A8B08-DE2A-4474-B593-472635639961}" srcOrd="6" destOrd="0" presId="urn:microsoft.com/office/officeart/2005/8/layout/default"/>
    <dgm:cxn modelId="{99FF13B3-83E9-4A49-A6E4-D7BAF9F3A4CA}" type="presParOf" srcId="{351D1488-BB54-41CF-B254-96716EBF9ACD}" destId="{B1D5535D-F746-43B0-A446-B9BFE32CDD15}" srcOrd="7" destOrd="0" presId="urn:microsoft.com/office/officeart/2005/8/layout/default"/>
    <dgm:cxn modelId="{D316B5E8-A8FF-45BA-B5D6-D3993FC2A2C8}" type="presParOf" srcId="{351D1488-BB54-41CF-B254-96716EBF9ACD}" destId="{58914F64-88E1-4CB8-84E1-20A0F7780301}" srcOrd="8" destOrd="0" presId="urn:microsoft.com/office/officeart/2005/8/layout/default"/>
    <dgm:cxn modelId="{9FE2E390-724C-4C28-BD05-C119F69C3E65}" type="presParOf" srcId="{351D1488-BB54-41CF-B254-96716EBF9ACD}" destId="{7DC0A65B-D314-48A6-A306-0D03C3BB16DE}" srcOrd="9" destOrd="0" presId="urn:microsoft.com/office/officeart/2005/8/layout/default"/>
    <dgm:cxn modelId="{F7501319-8552-4F52-9334-780CF2E7851B}" type="presParOf" srcId="{351D1488-BB54-41CF-B254-96716EBF9ACD}" destId="{0BB9B964-81C7-460D-8FFA-B4FCD9003D72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74E4A02-2180-4CAC-AF29-D731883489B0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B2E0949-D02E-4626-895A-F9ED8BDBC055}">
      <dgm:prSet/>
      <dgm:spPr/>
      <dgm:t>
        <a:bodyPr/>
        <a:lstStyle/>
        <a:p>
          <a:r>
            <a:rPr lang="en-US" dirty="0" smtClean="0"/>
            <a:t>Use Vendor for Credit Card Payments</a:t>
          </a:r>
          <a:endParaRPr lang="en-US" dirty="0"/>
        </a:p>
      </dgm:t>
    </dgm:pt>
    <dgm:pt modelId="{31598555-4DD8-44B9-BE51-96F51416C092}" type="parTrans" cxnId="{B5EBC74D-1D38-4DB4-9875-3230954B3E97}">
      <dgm:prSet/>
      <dgm:spPr/>
      <dgm:t>
        <a:bodyPr/>
        <a:lstStyle/>
        <a:p>
          <a:endParaRPr lang="en-US"/>
        </a:p>
      </dgm:t>
    </dgm:pt>
    <dgm:pt modelId="{8FCFCD89-C70E-44AB-84C4-234EC3DAABB6}" type="sibTrans" cxnId="{B5EBC74D-1D38-4DB4-9875-3230954B3E97}">
      <dgm:prSet/>
      <dgm:spPr/>
      <dgm:t>
        <a:bodyPr/>
        <a:lstStyle/>
        <a:p>
          <a:endParaRPr lang="en-US"/>
        </a:p>
      </dgm:t>
    </dgm:pt>
    <dgm:pt modelId="{9667B821-B3B9-4BA4-8FEF-0FD459999443}">
      <dgm:prSet/>
      <dgm:spPr/>
      <dgm:t>
        <a:bodyPr/>
        <a:lstStyle/>
        <a:p>
          <a:r>
            <a:rPr lang="en-US" dirty="0" smtClean="0"/>
            <a:t>Compartment Sensitive Data </a:t>
          </a:r>
        </a:p>
      </dgm:t>
    </dgm:pt>
    <dgm:pt modelId="{904D025C-7621-4B4E-BE07-C2770EDB443E}" type="parTrans" cxnId="{64C28115-BE7D-44CE-9EC2-9405BA4E9CF3}">
      <dgm:prSet/>
      <dgm:spPr/>
      <dgm:t>
        <a:bodyPr/>
        <a:lstStyle/>
        <a:p>
          <a:endParaRPr lang="en-US"/>
        </a:p>
      </dgm:t>
    </dgm:pt>
    <dgm:pt modelId="{F4F58426-96C2-4B7C-B026-2E77D00356DC}" type="sibTrans" cxnId="{64C28115-BE7D-44CE-9EC2-9405BA4E9CF3}">
      <dgm:prSet/>
      <dgm:spPr/>
      <dgm:t>
        <a:bodyPr/>
        <a:lstStyle/>
        <a:p>
          <a:endParaRPr lang="en-US"/>
        </a:p>
      </dgm:t>
    </dgm:pt>
    <dgm:pt modelId="{FF0ABA82-443F-43B0-A2C5-FCC492CED7D5}">
      <dgm:prSet/>
      <dgm:spPr/>
      <dgm:t>
        <a:bodyPr/>
        <a:lstStyle/>
        <a:p>
          <a:r>
            <a:rPr lang="en-US" dirty="0" smtClean="0"/>
            <a:t>Get Rid of What you Don’t Need</a:t>
          </a:r>
        </a:p>
      </dgm:t>
    </dgm:pt>
    <dgm:pt modelId="{D218E3C3-CCEB-466D-8E8E-AF555740DF03}" type="parTrans" cxnId="{713DB13F-9410-447C-A689-8E8CE36A2950}">
      <dgm:prSet/>
      <dgm:spPr/>
      <dgm:t>
        <a:bodyPr/>
        <a:lstStyle/>
        <a:p>
          <a:endParaRPr lang="en-US"/>
        </a:p>
      </dgm:t>
    </dgm:pt>
    <dgm:pt modelId="{62A82911-4816-4F63-8234-9A24B85AA520}" type="sibTrans" cxnId="{713DB13F-9410-447C-A689-8E8CE36A2950}">
      <dgm:prSet/>
      <dgm:spPr/>
      <dgm:t>
        <a:bodyPr/>
        <a:lstStyle/>
        <a:p>
          <a:endParaRPr lang="en-US"/>
        </a:p>
      </dgm:t>
    </dgm:pt>
    <dgm:pt modelId="{9BDCA071-2CCF-4DE8-BEBF-C844CD570EAB}">
      <dgm:prSet/>
      <dgm:spPr/>
      <dgm:t>
        <a:bodyPr/>
        <a:lstStyle/>
        <a:p>
          <a:r>
            <a:rPr lang="en-US" dirty="0" smtClean="0"/>
            <a:t>Identify What Data is Actually Needed</a:t>
          </a:r>
          <a:endParaRPr lang="en-US" dirty="0"/>
        </a:p>
      </dgm:t>
    </dgm:pt>
    <dgm:pt modelId="{BF421561-E807-431A-989C-1437153DCE45}" type="parTrans" cxnId="{145B01A5-1492-4CDC-959F-37769210E1A2}">
      <dgm:prSet/>
      <dgm:spPr/>
      <dgm:t>
        <a:bodyPr/>
        <a:lstStyle/>
        <a:p>
          <a:endParaRPr lang="en-US"/>
        </a:p>
      </dgm:t>
    </dgm:pt>
    <dgm:pt modelId="{B5D01448-E2AC-4845-88F6-549BC27CD74E}" type="sibTrans" cxnId="{145B01A5-1492-4CDC-959F-37769210E1A2}">
      <dgm:prSet/>
      <dgm:spPr/>
      <dgm:t>
        <a:bodyPr/>
        <a:lstStyle/>
        <a:p>
          <a:endParaRPr lang="en-US"/>
        </a:p>
      </dgm:t>
    </dgm:pt>
    <dgm:pt modelId="{CE5F70E8-6377-467C-8D61-9ED5ED83E820}">
      <dgm:prSet/>
      <dgm:spPr/>
      <dgm:t>
        <a:bodyPr/>
        <a:lstStyle/>
        <a:p>
          <a:r>
            <a:rPr lang="en-US" dirty="0" smtClean="0"/>
            <a:t>Move Archives out of Network</a:t>
          </a:r>
          <a:endParaRPr lang="en-US" dirty="0"/>
        </a:p>
      </dgm:t>
    </dgm:pt>
    <dgm:pt modelId="{44472B09-9829-4CD6-9291-D58B4D395279}" type="parTrans" cxnId="{BA7A1E2B-4BC1-46F8-B632-AD712B192722}">
      <dgm:prSet/>
      <dgm:spPr/>
      <dgm:t>
        <a:bodyPr/>
        <a:lstStyle/>
        <a:p>
          <a:endParaRPr lang="en-US"/>
        </a:p>
      </dgm:t>
    </dgm:pt>
    <dgm:pt modelId="{6F379405-4B83-4426-AB38-37DDAC481515}" type="sibTrans" cxnId="{BA7A1E2B-4BC1-46F8-B632-AD712B192722}">
      <dgm:prSet/>
      <dgm:spPr/>
      <dgm:t>
        <a:bodyPr/>
        <a:lstStyle/>
        <a:p>
          <a:endParaRPr lang="en-US"/>
        </a:p>
      </dgm:t>
    </dgm:pt>
    <dgm:pt modelId="{6DFB6A64-ACBB-4CC0-832D-332ADD3BEC05}">
      <dgm:prSet/>
      <dgm:spPr/>
      <dgm:t>
        <a:bodyPr/>
        <a:lstStyle/>
        <a:p>
          <a:r>
            <a:rPr lang="en-US" smtClean="0"/>
            <a:t>Purge Users Periodically</a:t>
          </a:r>
          <a:endParaRPr lang="en-US"/>
        </a:p>
      </dgm:t>
    </dgm:pt>
    <dgm:pt modelId="{794CE521-8A02-4A6D-BBCB-B9D286B25F51}" type="parTrans" cxnId="{ACFB52D1-E452-449E-B82F-641A85D6D266}">
      <dgm:prSet/>
      <dgm:spPr/>
      <dgm:t>
        <a:bodyPr/>
        <a:lstStyle/>
        <a:p>
          <a:endParaRPr lang="en-US"/>
        </a:p>
      </dgm:t>
    </dgm:pt>
    <dgm:pt modelId="{3CCC86C3-7B38-4640-A76B-7B511BEB6D4E}" type="sibTrans" cxnId="{ACFB52D1-E452-449E-B82F-641A85D6D266}">
      <dgm:prSet/>
      <dgm:spPr/>
      <dgm:t>
        <a:bodyPr/>
        <a:lstStyle/>
        <a:p>
          <a:endParaRPr lang="en-US"/>
        </a:p>
      </dgm:t>
    </dgm:pt>
    <dgm:pt modelId="{4B67F3DF-7BD6-405D-B7E8-62B03AD6D9EA}">
      <dgm:prSet/>
      <dgm:spPr/>
      <dgm:t>
        <a:bodyPr/>
        <a:lstStyle/>
        <a:p>
          <a:r>
            <a:rPr lang="en-US" dirty="0" smtClean="0"/>
            <a:t>Limit Storage on Mobile Devices</a:t>
          </a:r>
          <a:endParaRPr lang="en-US" dirty="0"/>
        </a:p>
      </dgm:t>
    </dgm:pt>
    <dgm:pt modelId="{FFDB9A81-CD43-40B1-A98D-DCA695365E7D}" type="parTrans" cxnId="{4288F3BF-8F0A-47B2-8AB0-CB9DCA4657A4}">
      <dgm:prSet/>
      <dgm:spPr/>
      <dgm:t>
        <a:bodyPr/>
        <a:lstStyle/>
        <a:p>
          <a:endParaRPr lang="en-US"/>
        </a:p>
      </dgm:t>
    </dgm:pt>
    <dgm:pt modelId="{A21CE8C6-85C6-4295-A1FD-6100943778ED}" type="sibTrans" cxnId="{4288F3BF-8F0A-47B2-8AB0-CB9DCA4657A4}">
      <dgm:prSet/>
      <dgm:spPr/>
      <dgm:t>
        <a:bodyPr/>
        <a:lstStyle/>
        <a:p>
          <a:endParaRPr lang="en-US"/>
        </a:p>
      </dgm:t>
    </dgm:pt>
    <dgm:pt modelId="{FE3B9E2A-D1D7-46BE-A33A-0C3D504E1B1E}">
      <dgm:prSet/>
      <dgm:spPr/>
      <dgm:t>
        <a:bodyPr/>
        <a:lstStyle/>
        <a:p>
          <a:r>
            <a:rPr lang="en-US" dirty="0" smtClean="0"/>
            <a:t>Limit Access to Sensitive Data</a:t>
          </a:r>
        </a:p>
      </dgm:t>
    </dgm:pt>
    <dgm:pt modelId="{CBD098C6-41F6-4DA8-B8DD-0CBE54D25077}" type="parTrans" cxnId="{A1AB35CC-91E2-4EAC-A4F7-A8A2386BAC13}">
      <dgm:prSet/>
      <dgm:spPr/>
      <dgm:t>
        <a:bodyPr/>
        <a:lstStyle/>
        <a:p>
          <a:endParaRPr lang="en-US"/>
        </a:p>
      </dgm:t>
    </dgm:pt>
    <dgm:pt modelId="{94186776-4552-405C-9665-66F199653AF0}" type="sibTrans" cxnId="{A1AB35CC-91E2-4EAC-A4F7-A8A2386BAC13}">
      <dgm:prSet/>
      <dgm:spPr/>
      <dgm:t>
        <a:bodyPr/>
        <a:lstStyle/>
        <a:p>
          <a:endParaRPr lang="en-US"/>
        </a:p>
      </dgm:t>
    </dgm:pt>
    <dgm:pt modelId="{9768237D-74E0-499C-84C1-202EC0A7551C}" type="pres">
      <dgm:prSet presAssocID="{074E4A02-2180-4CAC-AF29-D731883489B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744927D-6E10-43E3-BAED-83A4C12029D0}" type="pres">
      <dgm:prSet presAssocID="{AB2E0949-D02E-4626-895A-F9ED8BDBC055}" presName="node" presStyleLbl="node1" presStyleIdx="0" presStyleCnt="8" custLinFactX="63473" custLinFactY="100000" custLinFactNeighborX="100000" custLinFactNeighborY="1234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43BC26-3888-40FA-94C4-9F959F4C7CE3}" type="pres">
      <dgm:prSet presAssocID="{8FCFCD89-C70E-44AB-84C4-234EC3DAABB6}" presName="sibTrans" presStyleCnt="0"/>
      <dgm:spPr/>
    </dgm:pt>
    <dgm:pt modelId="{1CF1A1A4-F803-4CCD-B9F2-EC7600D41C62}" type="pres">
      <dgm:prSet presAssocID="{CE5F70E8-6377-467C-8D61-9ED5ED83E820}" presName="node" presStyleLbl="node1" presStyleIdx="1" presStyleCnt="8" custLinFactX="9042" custLinFactNeighborX="100000" custLinFactNeighborY="92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4CF586-5414-43CD-8746-09CC39AF5D30}" type="pres">
      <dgm:prSet presAssocID="{6F379405-4B83-4426-AB38-37DDAC481515}" presName="sibTrans" presStyleCnt="0"/>
      <dgm:spPr/>
    </dgm:pt>
    <dgm:pt modelId="{96B9B1F9-7B33-4132-AA81-4502F500ADB6}" type="pres">
      <dgm:prSet presAssocID="{6DFB6A64-ACBB-4CC0-832D-332ADD3BEC05}" presName="node" presStyleLbl="node1" presStyleIdx="2" presStyleCnt="8" custLinFactX="-71138" custLinFactY="100000" custLinFactNeighborX="-100000" custLinFactNeighborY="1234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590CD3-C20C-4750-82B5-5E2B742BC3C4}" type="pres">
      <dgm:prSet presAssocID="{3CCC86C3-7B38-4640-A76B-7B511BEB6D4E}" presName="sibTrans" presStyleCnt="0"/>
      <dgm:spPr/>
    </dgm:pt>
    <dgm:pt modelId="{B1DD8A00-24D9-4DDE-A92E-769407773D65}" type="pres">
      <dgm:prSet presAssocID="{9BDCA071-2CCF-4DE8-BEBF-C844CD570EAB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3308EB-9A73-454F-A99E-B417BE29E753}" type="pres">
      <dgm:prSet presAssocID="{B5D01448-E2AC-4845-88F6-549BC27CD74E}" presName="sibTrans" presStyleCnt="0"/>
      <dgm:spPr/>
    </dgm:pt>
    <dgm:pt modelId="{BB008E19-E296-4691-B0C2-3BD3FE3461D9}" type="pres">
      <dgm:prSet presAssocID="{9667B821-B3B9-4BA4-8FEF-0FD459999443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FAC91E-C63D-4406-98AF-D27451B30DBC}" type="pres">
      <dgm:prSet presAssocID="{F4F58426-96C2-4B7C-B026-2E77D00356DC}" presName="sibTrans" presStyleCnt="0"/>
      <dgm:spPr/>
    </dgm:pt>
    <dgm:pt modelId="{F8D33D75-2C8E-4A8F-B6CF-A773787BEBC0}" type="pres">
      <dgm:prSet presAssocID="{4B67F3DF-7BD6-405D-B7E8-62B03AD6D9EA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65DD30-8845-453E-AF67-758DCAF8D640}" type="pres">
      <dgm:prSet presAssocID="{A21CE8C6-85C6-4295-A1FD-6100943778ED}" presName="sibTrans" presStyleCnt="0"/>
      <dgm:spPr/>
    </dgm:pt>
    <dgm:pt modelId="{97B436EA-18D9-484A-A2B6-473834B8DE78}" type="pres">
      <dgm:prSet presAssocID="{FF0ABA82-443F-43B0-A2C5-FCC492CED7D5}" presName="node" presStyleLbl="node1" presStyleIdx="6" presStyleCnt="8" custLinFactY="-100000" custLinFactNeighborX="52904" custLinFactNeighborY="-1241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12DF6A-F2B0-4EC2-AFFB-BBB0FC954465}" type="pres">
      <dgm:prSet presAssocID="{62A82911-4816-4F63-8234-9A24B85AA520}" presName="sibTrans" presStyleCnt="0"/>
      <dgm:spPr/>
    </dgm:pt>
    <dgm:pt modelId="{8C292B13-106E-458F-AD42-74FB17FD453C}" type="pres">
      <dgm:prSet presAssocID="{FE3B9E2A-D1D7-46BE-A33A-0C3D504E1B1E}" presName="node" presStyleLbl="node1" presStyleIdx="7" presStyleCnt="8" custLinFactX="-64761" custLinFactY="-100000" custLinFactNeighborX="-100000" custLinFactNeighborY="-1241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0C41621-79D1-4B84-8BA6-2C9D097A5CBF}" type="presOf" srcId="{CE5F70E8-6377-467C-8D61-9ED5ED83E820}" destId="{1CF1A1A4-F803-4CCD-B9F2-EC7600D41C62}" srcOrd="0" destOrd="0" presId="urn:microsoft.com/office/officeart/2005/8/layout/default"/>
    <dgm:cxn modelId="{F04647C4-D611-4FF4-9928-2197A7E54387}" type="presOf" srcId="{9BDCA071-2CCF-4DE8-BEBF-C844CD570EAB}" destId="{B1DD8A00-24D9-4DDE-A92E-769407773D65}" srcOrd="0" destOrd="0" presId="urn:microsoft.com/office/officeart/2005/8/layout/default"/>
    <dgm:cxn modelId="{E0EDF32F-1BF8-4108-8161-E0071166E7AC}" type="presOf" srcId="{074E4A02-2180-4CAC-AF29-D731883489B0}" destId="{9768237D-74E0-499C-84C1-202EC0A7551C}" srcOrd="0" destOrd="0" presId="urn:microsoft.com/office/officeart/2005/8/layout/default"/>
    <dgm:cxn modelId="{91EB1537-9702-4113-BD0C-C6322B02B0F5}" type="presOf" srcId="{FE3B9E2A-D1D7-46BE-A33A-0C3D504E1B1E}" destId="{8C292B13-106E-458F-AD42-74FB17FD453C}" srcOrd="0" destOrd="0" presId="urn:microsoft.com/office/officeart/2005/8/layout/default"/>
    <dgm:cxn modelId="{A1AB35CC-91E2-4EAC-A4F7-A8A2386BAC13}" srcId="{074E4A02-2180-4CAC-AF29-D731883489B0}" destId="{FE3B9E2A-D1D7-46BE-A33A-0C3D504E1B1E}" srcOrd="7" destOrd="0" parTransId="{CBD098C6-41F6-4DA8-B8DD-0CBE54D25077}" sibTransId="{94186776-4552-405C-9665-66F199653AF0}"/>
    <dgm:cxn modelId="{5EADFA0D-7605-493A-BD5E-67600A6A81E4}" type="presOf" srcId="{4B67F3DF-7BD6-405D-B7E8-62B03AD6D9EA}" destId="{F8D33D75-2C8E-4A8F-B6CF-A773787BEBC0}" srcOrd="0" destOrd="0" presId="urn:microsoft.com/office/officeart/2005/8/layout/default"/>
    <dgm:cxn modelId="{08AB9274-E464-42E1-8A0C-63EB90711697}" type="presOf" srcId="{AB2E0949-D02E-4626-895A-F9ED8BDBC055}" destId="{8744927D-6E10-43E3-BAED-83A4C12029D0}" srcOrd="0" destOrd="0" presId="urn:microsoft.com/office/officeart/2005/8/layout/default"/>
    <dgm:cxn modelId="{BA7A1E2B-4BC1-46F8-B632-AD712B192722}" srcId="{074E4A02-2180-4CAC-AF29-D731883489B0}" destId="{CE5F70E8-6377-467C-8D61-9ED5ED83E820}" srcOrd="1" destOrd="0" parTransId="{44472B09-9829-4CD6-9291-D58B4D395279}" sibTransId="{6F379405-4B83-4426-AB38-37DDAC481515}"/>
    <dgm:cxn modelId="{8A38360F-09AC-4B55-ADF8-A3B9DE092403}" type="presOf" srcId="{9667B821-B3B9-4BA4-8FEF-0FD459999443}" destId="{BB008E19-E296-4691-B0C2-3BD3FE3461D9}" srcOrd="0" destOrd="0" presId="urn:microsoft.com/office/officeart/2005/8/layout/default"/>
    <dgm:cxn modelId="{ACFB52D1-E452-449E-B82F-641A85D6D266}" srcId="{074E4A02-2180-4CAC-AF29-D731883489B0}" destId="{6DFB6A64-ACBB-4CC0-832D-332ADD3BEC05}" srcOrd="2" destOrd="0" parTransId="{794CE521-8A02-4A6D-BBCB-B9D286B25F51}" sibTransId="{3CCC86C3-7B38-4640-A76B-7B511BEB6D4E}"/>
    <dgm:cxn modelId="{01E4B47A-5A60-4B57-81C6-9C80977B8C43}" type="presOf" srcId="{6DFB6A64-ACBB-4CC0-832D-332ADD3BEC05}" destId="{96B9B1F9-7B33-4132-AA81-4502F500ADB6}" srcOrd="0" destOrd="0" presId="urn:microsoft.com/office/officeart/2005/8/layout/default"/>
    <dgm:cxn modelId="{4288F3BF-8F0A-47B2-8AB0-CB9DCA4657A4}" srcId="{074E4A02-2180-4CAC-AF29-D731883489B0}" destId="{4B67F3DF-7BD6-405D-B7E8-62B03AD6D9EA}" srcOrd="5" destOrd="0" parTransId="{FFDB9A81-CD43-40B1-A98D-DCA695365E7D}" sibTransId="{A21CE8C6-85C6-4295-A1FD-6100943778ED}"/>
    <dgm:cxn modelId="{145B01A5-1492-4CDC-959F-37769210E1A2}" srcId="{074E4A02-2180-4CAC-AF29-D731883489B0}" destId="{9BDCA071-2CCF-4DE8-BEBF-C844CD570EAB}" srcOrd="3" destOrd="0" parTransId="{BF421561-E807-431A-989C-1437153DCE45}" sibTransId="{B5D01448-E2AC-4845-88F6-549BC27CD74E}"/>
    <dgm:cxn modelId="{B5EBC74D-1D38-4DB4-9875-3230954B3E97}" srcId="{074E4A02-2180-4CAC-AF29-D731883489B0}" destId="{AB2E0949-D02E-4626-895A-F9ED8BDBC055}" srcOrd="0" destOrd="0" parTransId="{31598555-4DD8-44B9-BE51-96F51416C092}" sibTransId="{8FCFCD89-C70E-44AB-84C4-234EC3DAABB6}"/>
    <dgm:cxn modelId="{713DB13F-9410-447C-A689-8E8CE36A2950}" srcId="{074E4A02-2180-4CAC-AF29-D731883489B0}" destId="{FF0ABA82-443F-43B0-A2C5-FCC492CED7D5}" srcOrd="6" destOrd="0" parTransId="{D218E3C3-CCEB-466D-8E8E-AF555740DF03}" sibTransId="{62A82911-4816-4F63-8234-9A24B85AA520}"/>
    <dgm:cxn modelId="{64C28115-BE7D-44CE-9EC2-9405BA4E9CF3}" srcId="{074E4A02-2180-4CAC-AF29-D731883489B0}" destId="{9667B821-B3B9-4BA4-8FEF-0FD459999443}" srcOrd="4" destOrd="0" parTransId="{904D025C-7621-4B4E-BE07-C2770EDB443E}" sibTransId="{F4F58426-96C2-4B7C-B026-2E77D00356DC}"/>
    <dgm:cxn modelId="{07512696-C340-4EA9-879D-796DD85503F4}" type="presOf" srcId="{FF0ABA82-443F-43B0-A2C5-FCC492CED7D5}" destId="{97B436EA-18D9-484A-A2B6-473834B8DE78}" srcOrd="0" destOrd="0" presId="urn:microsoft.com/office/officeart/2005/8/layout/default"/>
    <dgm:cxn modelId="{F0BD663B-7EBC-46F3-BE75-470C202FC8DA}" type="presParOf" srcId="{9768237D-74E0-499C-84C1-202EC0A7551C}" destId="{8744927D-6E10-43E3-BAED-83A4C12029D0}" srcOrd="0" destOrd="0" presId="urn:microsoft.com/office/officeart/2005/8/layout/default"/>
    <dgm:cxn modelId="{347A1972-3421-4A75-9705-F1A2F1D3DA44}" type="presParOf" srcId="{9768237D-74E0-499C-84C1-202EC0A7551C}" destId="{2843BC26-3888-40FA-94C4-9F959F4C7CE3}" srcOrd="1" destOrd="0" presId="urn:microsoft.com/office/officeart/2005/8/layout/default"/>
    <dgm:cxn modelId="{BC4F1978-C1C2-49EC-82CC-23CE5F1C8F96}" type="presParOf" srcId="{9768237D-74E0-499C-84C1-202EC0A7551C}" destId="{1CF1A1A4-F803-4CCD-B9F2-EC7600D41C62}" srcOrd="2" destOrd="0" presId="urn:microsoft.com/office/officeart/2005/8/layout/default"/>
    <dgm:cxn modelId="{9DE63224-7D7B-417F-8ECD-034EC40C4290}" type="presParOf" srcId="{9768237D-74E0-499C-84C1-202EC0A7551C}" destId="{224CF586-5414-43CD-8746-09CC39AF5D30}" srcOrd="3" destOrd="0" presId="urn:microsoft.com/office/officeart/2005/8/layout/default"/>
    <dgm:cxn modelId="{10B4CB86-6BB6-48D5-BDAC-0F97D80E2F66}" type="presParOf" srcId="{9768237D-74E0-499C-84C1-202EC0A7551C}" destId="{96B9B1F9-7B33-4132-AA81-4502F500ADB6}" srcOrd="4" destOrd="0" presId="urn:microsoft.com/office/officeart/2005/8/layout/default"/>
    <dgm:cxn modelId="{E080E172-7A6C-4BCD-9353-B78C5AB7C987}" type="presParOf" srcId="{9768237D-74E0-499C-84C1-202EC0A7551C}" destId="{17590CD3-C20C-4750-82B5-5E2B742BC3C4}" srcOrd="5" destOrd="0" presId="urn:microsoft.com/office/officeart/2005/8/layout/default"/>
    <dgm:cxn modelId="{BECD2757-8DD2-4361-A5FD-D7E871CF19B7}" type="presParOf" srcId="{9768237D-74E0-499C-84C1-202EC0A7551C}" destId="{B1DD8A00-24D9-4DDE-A92E-769407773D65}" srcOrd="6" destOrd="0" presId="urn:microsoft.com/office/officeart/2005/8/layout/default"/>
    <dgm:cxn modelId="{50AAEEBB-1679-46C9-9FD8-9B9760E4F857}" type="presParOf" srcId="{9768237D-74E0-499C-84C1-202EC0A7551C}" destId="{E23308EB-9A73-454F-A99E-B417BE29E753}" srcOrd="7" destOrd="0" presId="urn:microsoft.com/office/officeart/2005/8/layout/default"/>
    <dgm:cxn modelId="{66C5AF81-9E1E-4F1A-98E5-B99B26517264}" type="presParOf" srcId="{9768237D-74E0-499C-84C1-202EC0A7551C}" destId="{BB008E19-E296-4691-B0C2-3BD3FE3461D9}" srcOrd="8" destOrd="0" presId="urn:microsoft.com/office/officeart/2005/8/layout/default"/>
    <dgm:cxn modelId="{890684B8-4DFC-49F5-8C16-3EB9F5EA855F}" type="presParOf" srcId="{9768237D-74E0-499C-84C1-202EC0A7551C}" destId="{95FAC91E-C63D-4406-98AF-D27451B30DBC}" srcOrd="9" destOrd="0" presId="urn:microsoft.com/office/officeart/2005/8/layout/default"/>
    <dgm:cxn modelId="{1DB9C506-B2EF-498E-A30E-171DE7981261}" type="presParOf" srcId="{9768237D-74E0-499C-84C1-202EC0A7551C}" destId="{F8D33D75-2C8E-4A8F-B6CF-A773787BEBC0}" srcOrd="10" destOrd="0" presId="urn:microsoft.com/office/officeart/2005/8/layout/default"/>
    <dgm:cxn modelId="{F1CFA76B-D6D0-48B4-AFE8-ED94FE1F109D}" type="presParOf" srcId="{9768237D-74E0-499C-84C1-202EC0A7551C}" destId="{4265DD30-8845-453E-AF67-758DCAF8D640}" srcOrd="11" destOrd="0" presId="urn:microsoft.com/office/officeart/2005/8/layout/default"/>
    <dgm:cxn modelId="{BA7107D6-D3C2-4CFE-910B-61FCC18F9A69}" type="presParOf" srcId="{9768237D-74E0-499C-84C1-202EC0A7551C}" destId="{97B436EA-18D9-484A-A2B6-473834B8DE78}" srcOrd="12" destOrd="0" presId="urn:microsoft.com/office/officeart/2005/8/layout/default"/>
    <dgm:cxn modelId="{10B241F5-D3B7-4893-81C3-C26246469385}" type="presParOf" srcId="{9768237D-74E0-499C-84C1-202EC0A7551C}" destId="{2112DF6A-F2B0-4EC2-AFFB-BBB0FC954465}" srcOrd="13" destOrd="0" presId="urn:microsoft.com/office/officeart/2005/8/layout/default"/>
    <dgm:cxn modelId="{3AC4F9D2-BE1A-4207-954E-7015037A2049}" type="presParOf" srcId="{9768237D-74E0-499C-84C1-202EC0A7551C}" destId="{8C292B13-106E-458F-AD42-74FB17FD453C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5F475C5-E13F-4034-A2ED-09D6FA32BBF8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1F35711-EEAB-4C26-9EFB-C98356F108EC}">
      <dgm:prSet phldrT="[Text]"/>
      <dgm:spPr/>
      <dgm:t>
        <a:bodyPr/>
        <a:lstStyle/>
        <a:p>
          <a:r>
            <a:rPr lang="en-US" dirty="0" smtClean="0"/>
            <a:t>Establish Social Networking Policy</a:t>
          </a:r>
          <a:endParaRPr lang="en-US" dirty="0"/>
        </a:p>
      </dgm:t>
    </dgm:pt>
    <dgm:pt modelId="{28282969-AE05-4750-8212-4B2ABE949A7F}" type="parTrans" cxnId="{EE2CFECE-006A-4320-A9C5-9CD5455671FC}">
      <dgm:prSet/>
      <dgm:spPr/>
      <dgm:t>
        <a:bodyPr/>
        <a:lstStyle/>
        <a:p>
          <a:endParaRPr lang="en-US"/>
        </a:p>
      </dgm:t>
    </dgm:pt>
    <dgm:pt modelId="{EDDFAAA7-7CB0-4FFE-B051-AA4BD97E7120}" type="sibTrans" cxnId="{EE2CFECE-006A-4320-A9C5-9CD5455671FC}">
      <dgm:prSet/>
      <dgm:spPr/>
      <dgm:t>
        <a:bodyPr/>
        <a:lstStyle/>
        <a:p>
          <a:endParaRPr lang="en-US"/>
        </a:p>
      </dgm:t>
    </dgm:pt>
    <dgm:pt modelId="{ECD4CAAA-147D-4976-BB55-1D9EEF3E5E46}">
      <dgm:prSet phldrT="[Text]"/>
      <dgm:spPr/>
      <dgm:t>
        <a:bodyPr/>
        <a:lstStyle/>
        <a:p>
          <a:r>
            <a:rPr lang="en-US" dirty="0" smtClean="0"/>
            <a:t>Control Internet Access</a:t>
          </a:r>
          <a:endParaRPr lang="en-US" dirty="0"/>
        </a:p>
      </dgm:t>
    </dgm:pt>
    <dgm:pt modelId="{DDF8BD62-812A-47C6-91D0-9925EFE79F20}" type="parTrans" cxnId="{5E98460E-64A9-4B2C-86D9-AB0C04FC17E9}">
      <dgm:prSet/>
      <dgm:spPr/>
      <dgm:t>
        <a:bodyPr/>
        <a:lstStyle/>
        <a:p>
          <a:endParaRPr lang="en-US"/>
        </a:p>
      </dgm:t>
    </dgm:pt>
    <dgm:pt modelId="{9BD92619-03F9-49BB-A686-51059C063A02}" type="sibTrans" cxnId="{5E98460E-64A9-4B2C-86D9-AB0C04FC17E9}">
      <dgm:prSet/>
      <dgm:spPr/>
      <dgm:t>
        <a:bodyPr/>
        <a:lstStyle/>
        <a:p>
          <a:endParaRPr lang="en-US"/>
        </a:p>
      </dgm:t>
    </dgm:pt>
    <dgm:pt modelId="{A1F0D89A-B7CC-4338-AC27-89EF99E8B7E3}">
      <dgm:prSet phldrT="[Text]"/>
      <dgm:spPr/>
      <dgm:t>
        <a:bodyPr/>
        <a:lstStyle/>
        <a:p>
          <a:r>
            <a:rPr lang="en-US" dirty="0" smtClean="0"/>
            <a:t>Practice Good Physical Security</a:t>
          </a:r>
          <a:endParaRPr lang="en-US" dirty="0"/>
        </a:p>
      </dgm:t>
    </dgm:pt>
    <dgm:pt modelId="{E0B72FCD-E2F7-4E82-8801-D9D321C27C53}" type="parTrans" cxnId="{D4482087-79CA-494A-8F43-68CE312DEB72}">
      <dgm:prSet/>
      <dgm:spPr/>
      <dgm:t>
        <a:bodyPr/>
        <a:lstStyle/>
        <a:p>
          <a:endParaRPr lang="en-US"/>
        </a:p>
      </dgm:t>
    </dgm:pt>
    <dgm:pt modelId="{6181C601-0336-4589-9A53-5CD465D01726}" type="sibTrans" cxnId="{D4482087-79CA-494A-8F43-68CE312DEB72}">
      <dgm:prSet/>
      <dgm:spPr/>
      <dgm:t>
        <a:bodyPr/>
        <a:lstStyle/>
        <a:p>
          <a:endParaRPr lang="en-US"/>
        </a:p>
      </dgm:t>
    </dgm:pt>
    <dgm:pt modelId="{01811CD0-FD67-49EB-94A5-B389C1F06337}">
      <dgm:prSet phldrT="[Text]"/>
      <dgm:spPr/>
      <dgm:t>
        <a:bodyPr/>
        <a:lstStyle/>
        <a:p>
          <a:r>
            <a:rPr lang="en-US" dirty="0" smtClean="0"/>
            <a:t>Limit Contractor Exposure	</a:t>
          </a:r>
          <a:endParaRPr lang="en-US" dirty="0"/>
        </a:p>
      </dgm:t>
    </dgm:pt>
    <dgm:pt modelId="{A221E087-F612-4F2C-9504-D1212F7B61D5}" type="parTrans" cxnId="{A4F7728F-1BC9-4800-A67F-4A12B67547F0}">
      <dgm:prSet/>
      <dgm:spPr/>
      <dgm:t>
        <a:bodyPr/>
        <a:lstStyle/>
        <a:p>
          <a:endParaRPr lang="en-US"/>
        </a:p>
      </dgm:t>
    </dgm:pt>
    <dgm:pt modelId="{628818BF-C089-416D-B5AC-48187C892EDC}" type="sibTrans" cxnId="{A4F7728F-1BC9-4800-A67F-4A12B67547F0}">
      <dgm:prSet/>
      <dgm:spPr/>
      <dgm:t>
        <a:bodyPr/>
        <a:lstStyle/>
        <a:p>
          <a:endParaRPr lang="en-US"/>
        </a:p>
      </dgm:t>
    </dgm:pt>
    <dgm:pt modelId="{6A4A3A9A-4D85-4433-AC71-6ACC4DBACD2C}">
      <dgm:prSet/>
      <dgm:spPr/>
      <dgm:t>
        <a:bodyPr/>
        <a:lstStyle/>
        <a:p>
          <a:r>
            <a:rPr lang="en-US" dirty="0" smtClean="0"/>
            <a:t>Have a Response Plan &amp; Practice It</a:t>
          </a:r>
        </a:p>
      </dgm:t>
    </dgm:pt>
    <dgm:pt modelId="{1405BCC5-BDBC-4062-99AC-E5555929635F}" type="parTrans" cxnId="{91999138-16DA-4773-A258-8CBC4C29238D}">
      <dgm:prSet/>
      <dgm:spPr/>
      <dgm:t>
        <a:bodyPr/>
        <a:lstStyle/>
        <a:p>
          <a:endParaRPr lang="en-US"/>
        </a:p>
      </dgm:t>
    </dgm:pt>
    <dgm:pt modelId="{A3B8DD96-7FFD-4981-8EDA-8E0AA0F92949}" type="sibTrans" cxnId="{91999138-16DA-4773-A258-8CBC4C29238D}">
      <dgm:prSet/>
      <dgm:spPr/>
      <dgm:t>
        <a:bodyPr/>
        <a:lstStyle/>
        <a:p>
          <a:endParaRPr lang="en-US"/>
        </a:p>
      </dgm:t>
    </dgm:pt>
    <dgm:pt modelId="{BAB5D154-A89F-40E5-9951-72D91E7ECFA8}">
      <dgm:prSet/>
      <dgm:spPr/>
      <dgm:t>
        <a:bodyPr/>
        <a:lstStyle/>
        <a:p>
          <a:r>
            <a:rPr lang="en-US" smtClean="0"/>
            <a:t>Educate Your Employees</a:t>
          </a:r>
          <a:endParaRPr lang="en-US" dirty="0" smtClean="0"/>
        </a:p>
      </dgm:t>
    </dgm:pt>
    <dgm:pt modelId="{34CB0839-9A4E-4611-AD15-157379E88ED0}" type="parTrans" cxnId="{7134B80E-DDFF-46DC-AD7E-ACC523C81576}">
      <dgm:prSet/>
      <dgm:spPr/>
      <dgm:t>
        <a:bodyPr/>
        <a:lstStyle/>
        <a:p>
          <a:endParaRPr lang="en-US"/>
        </a:p>
      </dgm:t>
    </dgm:pt>
    <dgm:pt modelId="{C311C0EB-9A1E-4ADE-8356-0104D8FB6C23}" type="sibTrans" cxnId="{7134B80E-DDFF-46DC-AD7E-ACC523C81576}">
      <dgm:prSet/>
      <dgm:spPr/>
      <dgm:t>
        <a:bodyPr/>
        <a:lstStyle/>
        <a:p>
          <a:endParaRPr lang="en-US"/>
        </a:p>
      </dgm:t>
    </dgm:pt>
    <dgm:pt modelId="{2FD86625-3760-4F72-9676-2A9EE2867320}">
      <dgm:prSet/>
      <dgm:spPr/>
      <dgm:t>
        <a:bodyPr/>
        <a:lstStyle/>
        <a:p>
          <a:r>
            <a:rPr lang="en-US" smtClean="0"/>
            <a:t>Purge Users Periodically</a:t>
          </a:r>
          <a:endParaRPr lang="en-US"/>
        </a:p>
      </dgm:t>
    </dgm:pt>
    <dgm:pt modelId="{8BD50419-2F05-4159-B788-52BE9D099C12}" type="parTrans" cxnId="{A9636BC9-773E-4A25-9AAC-F5A179B3E9BD}">
      <dgm:prSet/>
      <dgm:spPr/>
      <dgm:t>
        <a:bodyPr/>
        <a:lstStyle/>
        <a:p>
          <a:endParaRPr lang="en-US"/>
        </a:p>
      </dgm:t>
    </dgm:pt>
    <dgm:pt modelId="{9DBD4156-56DE-49DC-B2CE-A78C7BE9E9A8}" type="sibTrans" cxnId="{A9636BC9-773E-4A25-9AAC-F5A179B3E9BD}">
      <dgm:prSet/>
      <dgm:spPr/>
      <dgm:t>
        <a:bodyPr/>
        <a:lstStyle/>
        <a:p>
          <a:endParaRPr lang="en-US"/>
        </a:p>
      </dgm:t>
    </dgm:pt>
    <dgm:pt modelId="{645C5049-3EBB-4EBA-819D-CC8CC7011602}">
      <dgm:prSet/>
      <dgm:spPr/>
      <dgm:t>
        <a:bodyPr/>
        <a:lstStyle/>
        <a:p>
          <a:r>
            <a:rPr lang="en-US" dirty="0" smtClean="0"/>
            <a:t>Have a good Password Policy</a:t>
          </a:r>
        </a:p>
      </dgm:t>
    </dgm:pt>
    <dgm:pt modelId="{CC4DB54B-B160-43E6-8C56-B9C15AE4D19C}" type="parTrans" cxnId="{F8CBB3F1-B3F2-48F5-AAD9-AFFB49D02466}">
      <dgm:prSet/>
      <dgm:spPr/>
      <dgm:t>
        <a:bodyPr/>
        <a:lstStyle/>
        <a:p>
          <a:endParaRPr lang="en-US"/>
        </a:p>
      </dgm:t>
    </dgm:pt>
    <dgm:pt modelId="{7F91EEF7-59E3-49FA-B1AC-990DB6E98767}" type="sibTrans" cxnId="{F8CBB3F1-B3F2-48F5-AAD9-AFFB49D02466}">
      <dgm:prSet/>
      <dgm:spPr/>
      <dgm:t>
        <a:bodyPr/>
        <a:lstStyle/>
        <a:p>
          <a:endParaRPr lang="en-US"/>
        </a:p>
      </dgm:t>
    </dgm:pt>
    <dgm:pt modelId="{F60098B8-8D5D-47F2-A5B2-1E284A380366}">
      <dgm:prSet/>
      <dgm:spPr/>
      <dgm:t>
        <a:bodyPr/>
        <a:lstStyle/>
        <a:p>
          <a:r>
            <a:rPr lang="en-US" dirty="0" smtClean="0"/>
            <a:t>Screen Before Posting or Releasing</a:t>
          </a:r>
          <a:endParaRPr lang="en-US" dirty="0"/>
        </a:p>
      </dgm:t>
    </dgm:pt>
    <dgm:pt modelId="{5AA7B435-F3A3-40A2-87FB-5643D5E130EB}" type="parTrans" cxnId="{B38FF539-8436-4747-BED1-40E6F9F31630}">
      <dgm:prSet/>
      <dgm:spPr/>
      <dgm:t>
        <a:bodyPr/>
        <a:lstStyle/>
        <a:p>
          <a:endParaRPr lang="en-US"/>
        </a:p>
      </dgm:t>
    </dgm:pt>
    <dgm:pt modelId="{78CC7950-9611-4F11-8842-E0EAA91DE426}" type="sibTrans" cxnId="{B38FF539-8436-4747-BED1-40E6F9F31630}">
      <dgm:prSet/>
      <dgm:spPr/>
      <dgm:t>
        <a:bodyPr/>
        <a:lstStyle/>
        <a:p>
          <a:endParaRPr lang="en-US"/>
        </a:p>
      </dgm:t>
    </dgm:pt>
    <dgm:pt modelId="{6556AC6C-3273-45B6-A8B7-05784B0DB217}" type="pres">
      <dgm:prSet presAssocID="{A5F475C5-E13F-4034-A2ED-09D6FA32BBF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6DDF338-9D32-4B61-B35A-55F095323898}" type="pres">
      <dgm:prSet presAssocID="{A1F35711-EEAB-4C26-9EFB-C98356F108EC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3EDBA5-70E1-46ED-AA11-5B4AB8333964}" type="pres">
      <dgm:prSet presAssocID="{EDDFAAA7-7CB0-4FFE-B051-AA4BD97E7120}" presName="sibTrans" presStyleCnt="0"/>
      <dgm:spPr/>
    </dgm:pt>
    <dgm:pt modelId="{4EEA4729-7346-497A-B3D9-A74FB2D93275}" type="pres">
      <dgm:prSet presAssocID="{BAB5D154-A89F-40E5-9951-72D91E7ECFA8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592B8F-1A4C-44D5-8903-C58E26DF9F03}" type="pres">
      <dgm:prSet presAssocID="{C311C0EB-9A1E-4ADE-8356-0104D8FB6C23}" presName="sibTrans" presStyleCnt="0"/>
      <dgm:spPr/>
    </dgm:pt>
    <dgm:pt modelId="{6C6FB8C8-F894-476D-BA3F-3FE083EB6B2E}" type="pres">
      <dgm:prSet presAssocID="{6A4A3A9A-4D85-4433-AC71-6ACC4DBACD2C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CA9BB2-613A-4B18-89B4-3134BC4C7FA1}" type="pres">
      <dgm:prSet presAssocID="{A3B8DD96-7FFD-4981-8EDA-8E0AA0F92949}" presName="sibTrans" presStyleCnt="0"/>
      <dgm:spPr/>
    </dgm:pt>
    <dgm:pt modelId="{E507CEB4-14ED-4E26-88E0-F2C2CEDB2AE2}" type="pres">
      <dgm:prSet presAssocID="{ECD4CAAA-147D-4976-BB55-1D9EEF3E5E46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01AC0A-AD77-4E0C-B723-20210F24729E}" type="pres">
      <dgm:prSet presAssocID="{9BD92619-03F9-49BB-A686-51059C063A02}" presName="sibTrans" presStyleCnt="0"/>
      <dgm:spPr/>
    </dgm:pt>
    <dgm:pt modelId="{4A1CA92B-752E-4BC8-AD31-F141F11268F1}" type="pres">
      <dgm:prSet presAssocID="{2FD86625-3760-4F72-9676-2A9EE2867320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37CC34-C534-4625-A24C-02D44639F9BD}" type="pres">
      <dgm:prSet presAssocID="{9DBD4156-56DE-49DC-B2CE-A78C7BE9E9A8}" presName="sibTrans" presStyleCnt="0"/>
      <dgm:spPr/>
    </dgm:pt>
    <dgm:pt modelId="{21CA9425-81F2-4353-BEEA-06FEA835432C}" type="pres">
      <dgm:prSet presAssocID="{A1F0D89A-B7CC-4338-AC27-89EF99E8B7E3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21DF9B-D666-4B48-AB22-6184A53D91C6}" type="pres">
      <dgm:prSet presAssocID="{6181C601-0336-4589-9A53-5CD465D01726}" presName="sibTrans" presStyleCnt="0"/>
      <dgm:spPr/>
    </dgm:pt>
    <dgm:pt modelId="{AF828B08-5FC5-4DC7-B34E-350DC8240061}" type="pres">
      <dgm:prSet presAssocID="{645C5049-3EBB-4EBA-819D-CC8CC7011602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9FDA91-AE2A-4154-98EA-34DC1BB90949}" type="pres">
      <dgm:prSet presAssocID="{7F91EEF7-59E3-49FA-B1AC-990DB6E98767}" presName="sibTrans" presStyleCnt="0"/>
      <dgm:spPr/>
    </dgm:pt>
    <dgm:pt modelId="{2F7BE6F2-6EBF-4C83-A854-836491CEF617}" type="pres">
      <dgm:prSet presAssocID="{01811CD0-FD67-49EB-94A5-B389C1F06337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6C4D21-CA1F-430A-B4DA-07ADECE76CEF}" type="pres">
      <dgm:prSet presAssocID="{628818BF-C089-416D-B5AC-48187C892EDC}" presName="sibTrans" presStyleCnt="0"/>
      <dgm:spPr/>
    </dgm:pt>
    <dgm:pt modelId="{E3900BFB-839A-403D-902A-58B47326A98D}" type="pres">
      <dgm:prSet presAssocID="{F60098B8-8D5D-47F2-A5B2-1E284A380366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8CBB3F1-B3F2-48F5-AAD9-AFFB49D02466}" srcId="{A5F475C5-E13F-4034-A2ED-09D6FA32BBF8}" destId="{645C5049-3EBB-4EBA-819D-CC8CC7011602}" srcOrd="6" destOrd="0" parTransId="{CC4DB54B-B160-43E6-8C56-B9C15AE4D19C}" sibTransId="{7F91EEF7-59E3-49FA-B1AC-990DB6E98767}"/>
    <dgm:cxn modelId="{2DDF7B15-7597-413C-925F-6C63EDE67E41}" type="presOf" srcId="{A5F475C5-E13F-4034-A2ED-09D6FA32BBF8}" destId="{6556AC6C-3273-45B6-A8B7-05784B0DB217}" srcOrd="0" destOrd="0" presId="urn:microsoft.com/office/officeart/2005/8/layout/default"/>
    <dgm:cxn modelId="{28DAB1CA-EA85-4E86-9304-51F13AB782E9}" type="presOf" srcId="{2FD86625-3760-4F72-9676-2A9EE2867320}" destId="{4A1CA92B-752E-4BC8-AD31-F141F11268F1}" srcOrd="0" destOrd="0" presId="urn:microsoft.com/office/officeart/2005/8/layout/default"/>
    <dgm:cxn modelId="{DF60ECD6-1391-4FE8-A728-A6ED5299B3AE}" type="presOf" srcId="{F60098B8-8D5D-47F2-A5B2-1E284A380366}" destId="{E3900BFB-839A-403D-902A-58B47326A98D}" srcOrd="0" destOrd="0" presId="urn:microsoft.com/office/officeart/2005/8/layout/default"/>
    <dgm:cxn modelId="{84A747A2-4CB2-49AF-80BA-29E719DD801E}" type="presOf" srcId="{A1F35711-EEAB-4C26-9EFB-C98356F108EC}" destId="{26DDF338-9D32-4B61-B35A-55F095323898}" srcOrd="0" destOrd="0" presId="urn:microsoft.com/office/officeart/2005/8/layout/default"/>
    <dgm:cxn modelId="{A9636BC9-773E-4A25-9AAC-F5A179B3E9BD}" srcId="{A5F475C5-E13F-4034-A2ED-09D6FA32BBF8}" destId="{2FD86625-3760-4F72-9676-2A9EE2867320}" srcOrd="4" destOrd="0" parTransId="{8BD50419-2F05-4159-B788-52BE9D099C12}" sibTransId="{9DBD4156-56DE-49DC-B2CE-A78C7BE9E9A8}"/>
    <dgm:cxn modelId="{A4F7728F-1BC9-4800-A67F-4A12B67547F0}" srcId="{A5F475C5-E13F-4034-A2ED-09D6FA32BBF8}" destId="{01811CD0-FD67-49EB-94A5-B389C1F06337}" srcOrd="7" destOrd="0" parTransId="{A221E087-F612-4F2C-9504-D1212F7B61D5}" sibTransId="{628818BF-C089-416D-B5AC-48187C892EDC}"/>
    <dgm:cxn modelId="{7134B80E-DDFF-46DC-AD7E-ACC523C81576}" srcId="{A5F475C5-E13F-4034-A2ED-09D6FA32BBF8}" destId="{BAB5D154-A89F-40E5-9951-72D91E7ECFA8}" srcOrd="1" destOrd="0" parTransId="{34CB0839-9A4E-4611-AD15-157379E88ED0}" sibTransId="{C311C0EB-9A1E-4ADE-8356-0104D8FB6C23}"/>
    <dgm:cxn modelId="{701A5D3C-C5C5-4C9B-872A-9B56037AF2B2}" type="presOf" srcId="{645C5049-3EBB-4EBA-819D-CC8CC7011602}" destId="{AF828B08-5FC5-4DC7-B34E-350DC8240061}" srcOrd="0" destOrd="0" presId="urn:microsoft.com/office/officeart/2005/8/layout/default"/>
    <dgm:cxn modelId="{5E98460E-64A9-4B2C-86D9-AB0C04FC17E9}" srcId="{A5F475C5-E13F-4034-A2ED-09D6FA32BBF8}" destId="{ECD4CAAA-147D-4976-BB55-1D9EEF3E5E46}" srcOrd="3" destOrd="0" parTransId="{DDF8BD62-812A-47C6-91D0-9925EFE79F20}" sibTransId="{9BD92619-03F9-49BB-A686-51059C063A02}"/>
    <dgm:cxn modelId="{EE2CFECE-006A-4320-A9C5-9CD5455671FC}" srcId="{A5F475C5-E13F-4034-A2ED-09D6FA32BBF8}" destId="{A1F35711-EEAB-4C26-9EFB-C98356F108EC}" srcOrd="0" destOrd="0" parTransId="{28282969-AE05-4750-8212-4B2ABE949A7F}" sibTransId="{EDDFAAA7-7CB0-4FFE-B051-AA4BD97E7120}"/>
    <dgm:cxn modelId="{91999138-16DA-4773-A258-8CBC4C29238D}" srcId="{A5F475C5-E13F-4034-A2ED-09D6FA32BBF8}" destId="{6A4A3A9A-4D85-4433-AC71-6ACC4DBACD2C}" srcOrd="2" destOrd="0" parTransId="{1405BCC5-BDBC-4062-99AC-E5555929635F}" sibTransId="{A3B8DD96-7FFD-4981-8EDA-8E0AA0F92949}"/>
    <dgm:cxn modelId="{FA16377C-F226-40EB-AD2A-71ACCCE13B26}" type="presOf" srcId="{01811CD0-FD67-49EB-94A5-B389C1F06337}" destId="{2F7BE6F2-6EBF-4C83-A854-836491CEF617}" srcOrd="0" destOrd="0" presId="urn:microsoft.com/office/officeart/2005/8/layout/default"/>
    <dgm:cxn modelId="{45922A84-EAF3-4322-ADD3-B3B3EF5121AC}" type="presOf" srcId="{BAB5D154-A89F-40E5-9951-72D91E7ECFA8}" destId="{4EEA4729-7346-497A-B3D9-A74FB2D93275}" srcOrd="0" destOrd="0" presId="urn:microsoft.com/office/officeart/2005/8/layout/default"/>
    <dgm:cxn modelId="{D4482087-79CA-494A-8F43-68CE312DEB72}" srcId="{A5F475C5-E13F-4034-A2ED-09D6FA32BBF8}" destId="{A1F0D89A-B7CC-4338-AC27-89EF99E8B7E3}" srcOrd="5" destOrd="0" parTransId="{E0B72FCD-E2F7-4E82-8801-D9D321C27C53}" sibTransId="{6181C601-0336-4589-9A53-5CD465D01726}"/>
    <dgm:cxn modelId="{D5E09AFD-3CF1-44BD-8474-02AEC08056CB}" type="presOf" srcId="{A1F0D89A-B7CC-4338-AC27-89EF99E8B7E3}" destId="{21CA9425-81F2-4353-BEEA-06FEA835432C}" srcOrd="0" destOrd="0" presId="urn:microsoft.com/office/officeart/2005/8/layout/default"/>
    <dgm:cxn modelId="{3D00AF93-4CCE-4BA3-A919-9C3053A30D9E}" type="presOf" srcId="{6A4A3A9A-4D85-4433-AC71-6ACC4DBACD2C}" destId="{6C6FB8C8-F894-476D-BA3F-3FE083EB6B2E}" srcOrd="0" destOrd="0" presId="urn:microsoft.com/office/officeart/2005/8/layout/default"/>
    <dgm:cxn modelId="{B38FF539-8436-4747-BED1-40E6F9F31630}" srcId="{A5F475C5-E13F-4034-A2ED-09D6FA32BBF8}" destId="{F60098B8-8D5D-47F2-A5B2-1E284A380366}" srcOrd="8" destOrd="0" parTransId="{5AA7B435-F3A3-40A2-87FB-5643D5E130EB}" sibTransId="{78CC7950-9611-4F11-8842-E0EAA91DE426}"/>
    <dgm:cxn modelId="{83B46538-CE57-4A4A-A86A-84653FE704C5}" type="presOf" srcId="{ECD4CAAA-147D-4976-BB55-1D9EEF3E5E46}" destId="{E507CEB4-14ED-4E26-88E0-F2C2CEDB2AE2}" srcOrd="0" destOrd="0" presId="urn:microsoft.com/office/officeart/2005/8/layout/default"/>
    <dgm:cxn modelId="{FEACC795-15DD-48FF-B5D5-4930DE32F25B}" type="presParOf" srcId="{6556AC6C-3273-45B6-A8B7-05784B0DB217}" destId="{26DDF338-9D32-4B61-B35A-55F095323898}" srcOrd="0" destOrd="0" presId="urn:microsoft.com/office/officeart/2005/8/layout/default"/>
    <dgm:cxn modelId="{0B541497-CF8A-409A-A3CE-1E38F76925D2}" type="presParOf" srcId="{6556AC6C-3273-45B6-A8B7-05784B0DB217}" destId="{1F3EDBA5-70E1-46ED-AA11-5B4AB8333964}" srcOrd="1" destOrd="0" presId="urn:microsoft.com/office/officeart/2005/8/layout/default"/>
    <dgm:cxn modelId="{05FDF61C-79ED-43ED-800D-1DB67D5A5E0C}" type="presParOf" srcId="{6556AC6C-3273-45B6-A8B7-05784B0DB217}" destId="{4EEA4729-7346-497A-B3D9-A74FB2D93275}" srcOrd="2" destOrd="0" presId="urn:microsoft.com/office/officeart/2005/8/layout/default"/>
    <dgm:cxn modelId="{6872D5D1-24CD-4C5E-9A02-9D0C09CD43C9}" type="presParOf" srcId="{6556AC6C-3273-45B6-A8B7-05784B0DB217}" destId="{8D592B8F-1A4C-44D5-8903-C58E26DF9F03}" srcOrd="3" destOrd="0" presId="urn:microsoft.com/office/officeart/2005/8/layout/default"/>
    <dgm:cxn modelId="{505E746A-2CAF-4EDB-9023-50978C25091A}" type="presParOf" srcId="{6556AC6C-3273-45B6-A8B7-05784B0DB217}" destId="{6C6FB8C8-F894-476D-BA3F-3FE083EB6B2E}" srcOrd="4" destOrd="0" presId="urn:microsoft.com/office/officeart/2005/8/layout/default"/>
    <dgm:cxn modelId="{58ACEF5D-CF16-48C4-92FE-67CD08542CCE}" type="presParOf" srcId="{6556AC6C-3273-45B6-A8B7-05784B0DB217}" destId="{F9CA9BB2-613A-4B18-89B4-3134BC4C7FA1}" srcOrd="5" destOrd="0" presId="urn:microsoft.com/office/officeart/2005/8/layout/default"/>
    <dgm:cxn modelId="{C02CE71A-757B-4A36-B6A4-BE121D8520B2}" type="presParOf" srcId="{6556AC6C-3273-45B6-A8B7-05784B0DB217}" destId="{E507CEB4-14ED-4E26-88E0-F2C2CEDB2AE2}" srcOrd="6" destOrd="0" presId="urn:microsoft.com/office/officeart/2005/8/layout/default"/>
    <dgm:cxn modelId="{25DDC4EE-43BF-4307-9E09-61DEDD1BA8CD}" type="presParOf" srcId="{6556AC6C-3273-45B6-A8B7-05784B0DB217}" destId="{3F01AC0A-AD77-4E0C-B723-20210F24729E}" srcOrd="7" destOrd="0" presId="urn:microsoft.com/office/officeart/2005/8/layout/default"/>
    <dgm:cxn modelId="{A18938CF-49FD-4BE9-95FE-96D276D3D543}" type="presParOf" srcId="{6556AC6C-3273-45B6-A8B7-05784B0DB217}" destId="{4A1CA92B-752E-4BC8-AD31-F141F11268F1}" srcOrd="8" destOrd="0" presId="urn:microsoft.com/office/officeart/2005/8/layout/default"/>
    <dgm:cxn modelId="{6DBC7AB3-9D44-4E5F-9BC4-9BBD4E26E445}" type="presParOf" srcId="{6556AC6C-3273-45B6-A8B7-05784B0DB217}" destId="{C737CC34-C534-4625-A24C-02D44639F9BD}" srcOrd="9" destOrd="0" presId="urn:microsoft.com/office/officeart/2005/8/layout/default"/>
    <dgm:cxn modelId="{2241FFF9-2B13-4F65-8DB9-603B3DB0B171}" type="presParOf" srcId="{6556AC6C-3273-45B6-A8B7-05784B0DB217}" destId="{21CA9425-81F2-4353-BEEA-06FEA835432C}" srcOrd="10" destOrd="0" presId="urn:microsoft.com/office/officeart/2005/8/layout/default"/>
    <dgm:cxn modelId="{CB771828-1208-4EA1-9B6A-214AE2D1EFED}" type="presParOf" srcId="{6556AC6C-3273-45B6-A8B7-05784B0DB217}" destId="{A621DF9B-D666-4B48-AB22-6184A53D91C6}" srcOrd="11" destOrd="0" presId="urn:microsoft.com/office/officeart/2005/8/layout/default"/>
    <dgm:cxn modelId="{10A88067-3830-4E54-96FC-F2D1C99FCA49}" type="presParOf" srcId="{6556AC6C-3273-45B6-A8B7-05784B0DB217}" destId="{AF828B08-5FC5-4DC7-B34E-350DC8240061}" srcOrd="12" destOrd="0" presId="urn:microsoft.com/office/officeart/2005/8/layout/default"/>
    <dgm:cxn modelId="{60EDBE60-F92E-4EB0-ADDC-447A6C63A152}" type="presParOf" srcId="{6556AC6C-3273-45B6-A8B7-05784B0DB217}" destId="{759FDA91-AE2A-4154-98EA-34DC1BB90949}" srcOrd="13" destOrd="0" presId="urn:microsoft.com/office/officeart/2005/8/layout/default"/>
    <dgm:cxn modelId="{CB5CB597-0F87-4B48-AE49-7D6F819D1F3D}" type="presParOf" srcId="{6556AC6C-3273-45B6-A8B7-05784B0DB217}" destId="{2F7BE6F2-6EBF-4C83-A854-836491CEF617}" srcOrd="14" destOrd="0" presId="urn:microsoft.com/office/officeart/2005/8/layout/default"/>
    <dgm:cxn modelId="{A7515B0F-7BEE-4A8C-8DF0-103E48CAB8C6}" type="presParOf" srcId="{6556AC6C-3273-45B6-A8B7-05784B0DB217}" destId="{296C4D21-CA1F-430A-B4DA-07ADECE76CEF}" srcOrd="15" destOrd="0" presId="urn:microsoft.com/office/officeart/2005/8/layout/default"/>
    <dgm:cxn modelId="{BD140ACF-0B7E-4C37-8BC1-368FD23C3261}" type="presParOf" srcId="{6556AC6C-3273-45B6-A8B7-05784B0DB217}" destId="{E3900BFB-839A-403D-902A-58B47326A98D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B0FAF8-0DE3-46A6-9115-5F3907CB0191}">
      <dsp:nvSpPr>
        <dsp:cNvPr id="0" name=""/>
        <dsp:cNvSpPr/>
      </dsp:nvSpPr>
      <dsp:spPr>
        <a:xfrm>
          <a:off x="3619917" y="1699836"/>
          <a:ext cx="989764" cy="98976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Server</a:t>
          </a:r>
          <a:endParaRPr lang="en-US" sz="1900" kern="1200" dirty="0"/>
        </a:p>
      </dsp:txBody>
      <dsp:txXfrm>
        <a:off x="3764865" y="1844784"/>
        <a:ext cx="699868" cy="699868"/>
      </dsp:txXfrm>
    </dsp:sp>
    <dsp:sp modelId="{ECF191DB-3FC4-461F-B047-9D2EF111CF9E}">
      <dsp:nvSpPr>
        <dsp:cNvPr id="0" name=""/>
        <dsp:cNvSpPr/>
      </dsp:nvSpPr>
      <dsp:spPr>
        <a:xfrm rot="16200000">
          <a:off x="3768228" y="1342440"/>
          <a:ext cx="693142" cy="21648"/>
        </a:xfrm>
        <a:custGeom>
          <a:avLst/>
          <a:gdLst/>
          <a:ahLst/>
          <a:cxnLst/>
          <a:rect l="0" t="0" r="0" b="0"/>
          <a:pathLst>
            <a:path>
              <a:moveTo>
                <a:pt x="0" y="10824"/>
              </a:moveTo>
              <a:lnTo>
                <a:pt x="693142" y="1082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097471" y="1335936"/>
        <a:ext cx="34657" cy="34657"/>
      </dsp:txXfrm>
    </dsp:sp>
    <dsp:sp modelId="{76E76481-6249-4848-98AF-E747B5B2DE92}">
      <dsp:nvSpPr>
        <dsp:cNvPr id="0" name=""/>
        <dsp:cNvSpPr/>
      </dsp:nvSpPr>
      <dsp:spPr>
        <a:xfrm>
          <a:off x="3619917" y="16929"/>
          <a:ext cx="989764" cy="98976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Printer</a:t>
          </a:r>
          <a:endParaRPr lang="en-US" sz="1000" kern="1200" dirty="0"/>
        </a:p>
      </dsp:txBody>
      <dsp:txXfrm>
        <a:off x="3764865" y="161877"/>
        <a:ext cx="699868" cy="699868"/>
      </dsp:txXfrm>
    </dsp:sp>
    <dsp:sp modelId="{0A77188D-46CF-4F98-9ECC-5191A3EFBFFF}">
      <dsp:nvSpPr>
        <dsp:cNvPr id="0" name=""/>
        <dsp:cNvSpPr/>
      </dsp:nvSpPr>
      <dsp:spPr>
        <a:xfrm rot="18900000">
          <a:off x="4363226" y="1588896"/>
          <a:ext cx="693142" cy="21648"/>
        </a:xfrm>
        <a:custGeom>
          <a:avLst/>
          <a:gdLst/>
          <a:ahLst/>
          <a:cxnLst/>
          <a:rect l="0" t="0" r="0" b="0"/>
          <a:pathLst>
            <a:path>
              <a:moveTo>
                <a:pt x="0" y="10824"/>
              </a:moveTo>
              <a:lnTo>
                <a:pt x="693142" y="1082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692468" y="1582392"/>
        <a:ext cx="34657" cy="34657"/>
      </dsp:txXfrm>
    </dsp:sp>
    <dsp:sp modelId="{136EC6FC-BA62-4C37-871A-A98136413771}">
      <dsp:nvSpPr>
        <dsp:cNvPr id="0" name=""/>
        <dsp:cNvSpPr/>
      </dsp:nvSpPr>
      <dsp:spPr>
        <a:xfrm>
          <a:off x="4809912" y="509841"/>
          <a:ext cx="989764" cy="989764"/>
        </a:xfrm>
        <a:prstGeom prst="ellipse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Smartphone</a:t>
          </a:r>
          <a:endParaRPr lang="en-US" sz="1000" kern="1200" dirty="0"/>
        </a:p>
      </dsp:txBody>
      <dsp:txXfrm>
        <a:off x="4954860" y="654789"/>
        <a:ext cx="699868" cy="699868"/>
      </dsp:txXfrm>
    </dsp:sp>
    <dsp:sp modelId="{0ADEE7C2-CBA2-420B-A04E-0290E14B233F}">
      <dsp:nvSpPr>
        <dsp:cNvPr id="0" name=""/>
        <dsp:cNvSpPr/>
      </dsp:nvSpPr>
      <dsp:spPr>
        <a:xfrm>
          <a:off x="4609682" y="2183894"/>
          <a:ext cx="693142" cy="21648"/>
        </a:xfrm>
        <a:custGeom>
          <a:avLst/>
          <a:gdLst/>
          <a:ahLst/>
          <a:cxnLst/>
          <a:rect l="0" t="0" r="0" b="0"/>
          <a:pathLst>
            <a:path>
              <a:moveTo>
                <a:pt x="0" y="10824"/>
              </a:moveTo>
              <a:lnTo>
                <a:pt x="693142" y="1082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938924" y="2177389"/>
        <a:ext cx="34657" cy="34657"/>
      </dsp:txXfrm>
    </dsp:sp>
    <dsp:sp modelId="{8A85A495-293D-45FB-98EF-2DF4A34944AD}">
      <dsp:nvSpPr>
        <dsp:cNvPr id="0" name=""/>
        <dsp:cNvSpPr/>
      </dsp:nvSpPr>
      <dsp:spPr>
        <a:xfrm>
          <a:off x="5302824" y="1699836"/>
          <a:ext cx="989764" cy="98976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VPN</a:t>
          </a:r>
          <a:endParaRPr lang="en-US" sz="1000" kern="1200" dirty="0"/>
        </a:p>
      </dsp:txBody>
      <dsp:txXfrm>
        <a:off x="5447772" y="1844784"/>
        <a:ext cx="699868" cy="699868"/>
      </dsp:txXfrm>
    </dsp:sp>
    <dsp:sp modelId="{F5B27B00-E600-419F-990D-AA21D6EB6ACB}">
      <dsp:nvSpPr>
        <dsp:cNvPr id="0" name=""/>
        <dsp:cNvSpPr/>
      </dsp:nvSpPr>
      <dsp:spPr>
        <a:xfrm rot="2700000">
          <a:off x="4363226" y="2778891"/>
          <a:ext cx="693142" cy="21648"/>
        </a:xfrm>
        <a:custGeom>
          <a:avLst/>
          <a:gdLst/>
          <a:ahLst/>
          <a:cxnLst/>
          <a:rect l="0" t="0" r="0" b="0"/>
          <a:pathLst>
            <a:path>
              <a:moveTo>
                <a:pt x="0" y="10824"/>
              </a:moveTo>
              <a:lnTo>
                <a:pt x="693142" y="1082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692468" y="2772387"/>
        <a:ext cx="34657" cy="34657"/>
      </dsp:txXfrm>
    </dsp:sp>
    <dsp:sp modelId="{2760C455-8073-4594-BA84-DB6BD84EF528}">
      <dsp:nvSpPr>
        <dsp:cNvPr id="0" name=""/>
        <dsp:cNvSpPr/>
      </dsp:nvSpPr>
      <dsp:spPr>
        <a:xfrm>
          <a:off x="4809912" y="2889831"/>
          <a:ext cx="989764" cy="989764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Control Systems</a:t>
          </a:r>
          <a:endParaRPr lang="en-US" sz="1000" kern="1200" dirty="0"/>
        </a:p>
      </dsp:txBody>
      <dsp:txXfrm>
        <a:off x="4954860" y="3034779"/>
        <a:ext cx="699868" cy="699868"/>
      </dsp:txXfrm>
    </dsp:sp>
    <dsp:sp modelId="{2FE3A770-03E6-44DD-AEFC-F688A49298A7}">
      <dsp:nvSpPr>
        <dsp:cNvPr id="0" name=""/>
        <dsp:cNvSpPr/>
      </dsp:nvSpPr>
      <dsp:spPr>
        <a:xfrm rot="5400000">
          <a:off x="3768228" y="3025347"/>
          <a:ext cx="693142" cy="21648"/>
        </a:xfrm>
        <a:custGeom>
          <a:avLst/>
          <a:gdLst/>
          <a:ahLst/>
          <a:cxnLst/>
          <a:rect l="0" t="0" r="0" b="0"/>
          <a:pathLst>
            <a:path>
              <a:moveTo>
                <a:pt x="0" y="10824"/>
              </a:moveTo>
              <a:lnTo>
                <a:pt x="693142" y="1082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097471" y="3018843"/>
        <a:ext cx="34657" cy="34657"/>
      </dsp:txXfrm>
    </dsp:sp>
    <dsp:sp modelId="{88F2CD3B-5C7B-42F4-BE2F-5DB5C183B5BB}">
      <dsp:nvSpPr>
        <dsp:cNvPr id="0" name=""/>
        <dsp:cNvSpPr/>
      </dsp:nvSpPr>
      <dsp:spPr>
        <a:xfrm>
          <a:off x="3619917" y="3382743"/>
          <a:ext cx="989764" cy="98976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Alarm Systems</a:t>
          </a:r>
          <a:endParaRPr lang="en-US" sz="1000" kern="1200" dirty="0"/>
        </a:p>
      </dsp:txBody>
      <dsp:txXfrm>
        <a:off x="3764865" y="3527691"/>
        <a:ext cx="699868" cy="699868"/>
      </dsp:txXfrm>
    </dsp:sp>
    <dsp:sp modelId="{34B612B7-DFFD-47E0-9274-F1D2545DF0F2}">
      <dsp:nvSpPr>
        <dsp:cNvPr id="0" name=""/>
        <dsp:cNvSpPr/>
      </dsp:nvSpPr>
      <dsp:spPr>
        <a:xfrm rot="8100000">
          <a:off x="3173231" y="2778891"/>
          <a:ext cx="693142" cy="21648"/>
        </a:xfrm>
        <a:custGeom>
          <a:avLst/>
          <a:gdLst/>
          <a:ahLst/>
          <a:cxnLst/>
          <a:rect l="0" t="0" r="0" b="0"/>
          <a:pathLst>
            <a:path>
              <a:moveTo>
                <a:pt x="0" y="10824"/>
              </a:moveTo>
              <a:lnTo>
                <a:pt x="693142" y="1082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502474" y="2772387"/>
        <a:ext cx="34657" cy="34657"/>
      </dsp:txXfrm>
    </dsp:sp>
    <dsp:sp modelId="{3BCF3815-4F53-4A97-9A28-6E9BD877911A}">
      <dsp:nvSpPr>
        <dsp:cNvPr id="0" name=""/>
        <dsp:cNvSpPr/>
      </dsp:nvSpPr>
      <dsp:spPr>
        <a:xfrm>
          <a:off x="2429923" y="2889831"/>
          <a:ext cx="989764" cy="989764"/>
        </a:xfrm>
        <a:prstGeom prst="ellipse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Tablet</a:t>
          </a:r>
          <a:endParaRPr lang="en-US" sz="1000" kern="1200" dirty="0"/>
        </a:p>
      </dsp:txBody>
      <dsp:txXfrm>
        <a:off x="2574871" y="3034779"/>
        <a:ext cx="699868" cy="699868"/>
      </dsp:txXfrm>
    </dsp:sp>
    <dsp:sp modelId="{84FB7159-0C01-42CA-BACD-958F7115579C}">
      <dsp:nvSpPr>
        <dsp:cNvPr id="0" name=""/>
        <dsp:cNvSpPr/>
      </dsp:nvSpPr>
      <dsp:spPr>
        <a:xfrm rot="10800000">
          <a:off x="2926775" y="2183894"/>
          <a:ext cx="693142" cy="21648"/>
        </a:xfrm>
        <a:custGeom>
          <a:avLst/>
          <a:gdLst/>
          <a:ahLst/>
          <a:cxnLst/>
          <a:rect l="0" t="0" r="0" b="0"/>
          <a:pathLst>
            <a:path>
              <a:moveTo>
                <a:pt x="0" y="10824"/>
              </a:moveTo>
              <a:lnTo>
                <a:pt x="693142" y="1082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256018" y="2177389"/>
        <a:ext cx="34657" cy="34657"/>
      </dsp:txXfrm>
    </dsp:sp>
    <dsp:sp modelId="{36201EE2-D9DD-4FE9-9A33-FB2A7C2ADE6E}">
      <dsp:nvSpPr>
        <dsp:cNvPr id="0" name=""/>
        <dsp:cNvSpPr/>
      </dsp:nvSpPr>
      <dsp:spPr>
        <a:xfrm>
          <a:off x="1937011" y="1699836"/>
          <a:ext cx="989764" cy="989764"/>
        </a:xfrm>
        <a:prstGeom prst="ellipse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Laptop</a:t>
          </a:r>
          <a:endParaRPr lang="en-US" sz="1000" kern="1200" dirty="0"/>
        </a:p>
      </dsp:txBody>
      <dsp:txXfrm>
        <a:off x="2081959" y="1844784"/>
        <a:ext cx="699868" cy="699868"/>
      </dsp:txXfrm>
    </dsp:sp>
    <dsp:sp modelId="{17E0A938-7407-4182-A3DE-D48CD5E2F273}">
      <dsp:nvSpPr>
        <dsp:cNvPr id="0" name=""/>
        <dsp:cNvSpPr/>
      </dsp:nvSpPr>
      <dsp:spPr>
        <a:xfrm rot="13500000">
          <a:off x="3173231" y="1588896"/>
          <a:ext cx="693142" cy="21648"/>
        </a:xfrm>
        <a:custGeom>
          <a:avLst/>
          <a:gdLst/>
          <a:ahLst/>
          <a:cxnLst/>
          <a:rect l="0" t="0" r="0" b="0"/>
          <a:pathLst>
            <a:path>
              <a:moveTo>
                <a:pt x="0" y="10824"/>
              </a:moveTo>
              <a:lnTo>
                <a:pt x="693142" y="1082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502474" y="1582392"/>
        <a:ext cx="34657" cy="34657"/>
      </dsp:txXfrm>
    </dsp:sp>
    <dsp:sp modelId="{E7B597C5-917A-4D45-BBE3-921933614830}">
      <dsp:nvSpPr>
        <dsp:cNvPr id="0" name=""/>
        <dsp:cNvSpPr/>
      </dsp:nvSpPr>
      <dsp:spPr>
        <a:xfrm>
          <a:off x="2429923" y="509841"/>
          <a:ext cx="989764" cy="98976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Desktop</a:t>
          </a:r>
          <a:endParaRPr lang="en-US" sz="1000" kern="1200" dirty="0"/>
        </a:p>
      </dsp:txBody>
      <dsp:txXfrm>
        <a:off x="2574871" y="654789"/>
        <a:ext cx="699868" cy="6998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693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4" y="0"/>
            <a:ext cx="2971800" cy="465693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CAC7D1F3-2568-4F04-879B-A29D2925277F}" type="datetimeFigureOut">
              <a:rPr lang="en-US" smtClean="0"/>
              <a:t>9/21/2015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6553"/>
            <a:ext cx="2971800" cy="465693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4" y="8846553"/>
            <a:ext cx="2971800" cy="465693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275F9439-B110-4565-8401-ED0F8D164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1793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693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65693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6341432F-CE1D-4F5B-9DB3-C6F44E5BEF3F}" type="datetimeFigureOut">
              <a:rPr lang="en-US" smtClean="0"/>
              <a:t>9/21/2015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4550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24085"/>
            <a:ext cx="5486400" cy="4191239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6553"/>
            <a:ext cx="2971800" cy="465693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4" y="8846553"/>
            <a:ext cx="2971800" cy="465693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667726F1-097F-48E4-81B7-C4519AF9D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1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726F1-097F-48E4-81B7-C4519AF9D50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8588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726F1-097F-48E4-81B7-C4519AF9D50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6397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726F1-097F-48E4-81B7-C4519AF9D50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3022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726F1-097F-48E4-81B7-C4519AF9D50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4019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726F1-097F-48E4-81B7-C4519AF9D50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1305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726F1-097F-48E4-81B7-C4519AF9D50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147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726F1-097F-48E4-81B7-C4519AF9D50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5949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726F1-097F-48E4-81B7-C4519AF9D50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2606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726F1-097F-48E4-81B7-C4519AF9D50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1194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726F1-097F-48E4-81B7-C4519AF9D50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1224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726F1-097F-48E4-81B7-C4519AF9D50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6936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726F1-097F-48E4-81B7-C4519AF9D50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157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726F1-097F-48E4-81B7-C4519AF9D50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6748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726F1-097F-48E4-81B7-C4519AF9D50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49800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726F1-097F-48E4-81B7-C4519AF9D50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9614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726F1-097F-48E4-81B7-C4519AF9D50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73002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726F1-097F-48E4-81B7-C4519AF9D50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16931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726F1-097F-48E4-81B7-C4519AF9D50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52061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726F1-097F-48E4-81B7-C4519AF9D50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36566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726F1-097F-48E4-81B7-C4519AF9D50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3703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726F1-097F-48E4-81B7-C4519AF9D50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58200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726F1-097F-48E4-81B7-C4519AF9D50B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9981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726F1-097F-48E4-81B7-C4519AF9D50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63655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726F1-097F-48E4-81B7-C4519AF9D50B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45910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726F1-097F-48E4-81B7-C4519AF9D50B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34926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726F1-097F-48E4-81B7-C4519AF9D50B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09191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726F1-097F-48E4-81B7-C4519AF9D50B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59819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726F1-097F-48E4-81B7-C4519AF9D50B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4310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726F1-097F-48E4-81B7-C4519AF9D50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3312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726F1-097F-48E4-81B7-C4519AF9D50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4488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726F1-097F-48E4-81B7-C4519AF9D50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895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726F1-097F-48E4-81B7-C4519AF9D50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7702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726F1-097F-48E4-81B7-C4519AF9D50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3168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726F1-097F-48E4-81B7-C4519AF9D50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946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129BE-DC26-4BEA-8B52-B01B693D081C}" type="datetimeFigureOut">
              <a:rPr lang="en-US" smtClean="0"/>
              <a:t>9/21/2015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0178E-1557-4BF5-9C21-9313BFCAC76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129BE-DC26-4BEA-8B52-B01B693D081C}" type="datetimeFigureOut">
              <a:rPr lang="en-US" smtClean="0"/>
              <a:t>9/21/2015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0178E-1557-4BF5-9C21-9313BFCAC7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129BE-DC26-4BEA-8B52-B01B693D081C}" type="datetimeFigureOut">
              <a:rPr lang="en-US" smtClean="0"/>
              <a:t>9/21/2015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0178E-1557-4BF5-9C21-9313BFCAC7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129BE-DC26-4BEA-8B52-B01B693D081C}" type="datetimeFigureOut">
              <a:rPr lang="en-US" smtClean="0"/>
              <a:t>9/21/2015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0178E-1557-4BF5-9C21-9313BFCAC7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129BE-DC26-4BEA-8B52-B01B693D081C}" type="datetimeFigureOut">
              <a:rPr lang="en-US" smtClean="0"/>
              <a:t>9/21/2015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0178E-1557-4BF5-9C21-9313BFCAC76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129BE-DC26-4BEA-8B52-B01B693D081C}" type="datetimeFigureOut">
              <a:rPr lang="en-US" smtClean="0"/>
              <a:t>9/21/2015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0178E-1557-4BF5-9C21-9313BFCAC7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129BE-DC26-4BEA-8B52-B01B693D081C}" type="datetimeFigureOut">
              <a:rPr lang="en-US" smtClean="0"/>
              <a:t>9/21/2015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0178E-1557-4BF5-9C21-9313BFCAC7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129BE-DC26-4BEA-8B52-B01B693D081C}" type="datetimeFigureOut">
              <a:rPr lang="en-US" smtClean="0"/>
              <a:t>9/21/2015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0178E-1557-4BF5-9C21-9313BFCAC7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129BE-DC26-4BEA-8B52-B01B693D081C}" type="datetimeFigureOut">
              <a:rPr lang="en-US" smtClean="0"/>
              <a:t>9/21/2015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0178E-1557-4BF5-9C21-9313BFCAC7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129BE-DC26-4BEA-8B52-B01B693D081C}" type="datetimeFigureOut">
              <a:rPr lang="en-US" smtClean="0"/>
              <a:t>9/21/2015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0178E-1557-4BF5-9C21-9313BFCAC7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129BE-DC26-4BEA-8B52-B01B693D081C}" type="datetimeFigureOut">
              <a:rPr lang="en-US" smtClean="0"/>
              <a:t>9/21/2015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8F0178E-1557-4BF5-9C21-9313BFCAC765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DE129BE-DC26-4BEA-8B52-B01B693D081C}" type="datetimeFigureOut">
              <a:rPr lang="en-US" smtClean="0"/>
              <a:t>9/21/2015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8F0178E-1557-4BF5-9C21-9313BFCAC765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mailto:bob.carruth@ncacc.org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Cyber Theft – The Hidden Crime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Robert W. Carruth, CSP, ARM-P</a:t>
            </a:r>
          </a:p>
          <a:p>
            <a:r>
              <a:rPr lang="en-US" sz="1700" dirty="0" smtClean="0"/>
              <a:t>Risk Control Manager</a:t>
            </a:r>
          </a:p>
          <a:p>
            <a:r>
              <a:rPr lang="en-US" dirty="0" smtClean="0"/>
              <a:t>NCACC Risk Management Services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131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of Cyber Attack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Compromise/Loss of Data</a:t>
            </a:r>
          </a:p>
          <a:p>
            <a:r>
              <a:rPr lang="en-US" dirty="0" smtClean="0"/>
              <a:t>Destruction of Software</a:t>
            </a:r>
          </a:p>
          <a:p>
            <a:r>
              <a:rPr lang="en-US" dirty="0" smtClean="0"/>
              <a:t>Denial of Service</a:t>
            </a:r>
          </a:p>
          <a:p>
            <a:r>
              <a:rPr lang="en-US" dirty="0" smtClean="0"/>
              <a:t>“Snowball” Event</a:t>
            </a:r>
          </a:p>
          <a:p>
            <a:r>
              <a:rPr lang="en-US" dirty="0" smtClean="0"/>
              <a:t>Credibility of Government is Damaged</a:t>
            </a:r>
          </a:p>
          <a:p>
            <a:r>
              <a:rPr lang="en-US" dirty="0" smtClean="0"/>
              <a:t>Slowing of Automation of Processes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308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Target Breach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Over 70 Million Affected</a:t>
            </a:r>
          </a:p>
          <a:p>
            <a:r>
              <a:rPr lang="en-US" dirty="0" smtClean="0"/>
              <a:t>Credit/Debit Card Data Compromised</a:t>
            </a:r>
          </a:p>
          <a:p>
            <a:r>
              <a:rPr lang="en-US" dirty="0" smtClean="0"/>
              <a:t>Used a “Ram Scraper” to Collect Data</a:t>
            </a:r>
          </a:p>
          <a:p>
            <a:r>
              <a:rPr lang="en-US" dirty="0" smtClean="0"/>
              <a:t>Malware was installed in transaction process</a:t>
            </a:r>
          </a:p>
          <a:p>
            <a:r>
              <a:rPr lang="en-US" dirty="0" smtClean="0"/>
              <a:t>Origin was traced to HVAC Contractor using a Smart-Phone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41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OPM Breach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June 4, 2014</a:t>
            </a:r>
          </a:p>
          <a:p>
            <a:r>
              <a:rPr lang="en-US" dirty="0" smtClean="0"/>
              <a:t>Over 4 Million Records Compromised</a:t>
            </a:r>
          </a:p>
          <a:p>
            <a:r>
              <a:rPr lang="en-US" dirty="0" smtClean="0"/>
              <a:t>One of Several Cyber Events over 2 Year Period</a:t>
            </a:r>
          </a:p>
          <a:p>
            <a:r>
              <a:rPr lang="en-US" dirty="0" smtClean="0"/>
              <a:t>Agency was Fully Compliant with Federal Guidelines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432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Learned – OPM Breach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Critical Infrastructure will be Attacked.</a:t>
            </a:r>
          </a:p>
          <a:p>
            <a:r>
              <a:rPr lang="en-US" dirty="0" smtClean="0"/>
              <a:t>Used to compromise government personnel.</a:t>
            </a:r>
          </a:p>
          <a:p>
            <a:r>
              <a:rPr lang="en-US" dirty="0" smtClean="0"/>
              <a:t>Conduct of reconnaissance and enumeration.</a:t>
            </a:r>
          </a:p>
          <a:p>
            <a:r>
              <a:rPr lang="en-US" dirty="0" smtClean="0"/>
              <a:t>Compliance-based </a:t>
            </a:r>
            <a:r>
              <a:rPr lang="en-US" dirty="0"/>
              <a:t>security strategies don’t work. </a:t>
            </a:r>
            <a:endParaRPr lang="en-US" dirty="0" smtClean="0"/>
          </a:p>
          <a:p>
            <a:r>
              <a:rPr lang="en-US" dirty="0" smtClean="0"/>
              <a:t>In-depth </a:t>
            </a:r>
            <a:r>
              <a:rPr lang="en-US" dirty="0"/>
              <a:t>audits won’t help, either. </a:t>
            </a:r>
            <a:endParaRPr lang="en-US" dirty="0" smtClean="0"/>
          </a:p>
          <a:p>
            <a:r>
              <a:rPr lang="en-US" dirty="0" smtClean="0"/>
              <a:t>Given </a:t>
            </a:r>
            <a:r>
              <a:rPr lang="en-US" dirty="0"/>
              <a:t>today’s operational realities, governments must rethink security standards.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5638800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/>
              <a:t>Source:  12 Lessons For Security &amp; Risk Pros From The</a:t>
            </a:r>
          </a:p>
          <a:p>
            <a:r>
              <a:rPr lang="en-US" sz="1000" dirty="0"/>
              <a:t>US OPM </a:t>
            </a:r>
            <a:r>
              <a:rPr lang="en-US" sz="1000" dirty="0" smtClean="0"/>
              <a:t>Breach, Forrester Research.  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223983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98% of All Data Breaches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Human Error</a:t>
            </a:r>
          </a:p>
          <a:p>
            <a:r>
              <a:rPr lang="en-US" dirty="0" smtClean="0"/>
              <a:t>Insider Misuse</a:t>
            </a:r>
          </a:p>
          <a:p>
            <a:r>
              <a:rPr lang="en-US" dirty="0" smtClean="0"/>
              <a:t>Malware &amp; Viruses</a:t>
            </a:r>
          </a:p>
          <a:p>
            <a:r>
              <a:rPr lang="en-US" dirty="0" smtClean="0"/>
              <a:t>Physical Theft &amp; Loss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61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Sensitive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Social Security Numbers</a:t>
            </a:r>
          </a:p>
          <a:p>
            <a:r>
              <a:rPr lang="en-US" dirty="0" smtClean="0"/>
              <a:t>Banking/Credit Card Data</a:t>
            </a:r>
          </a:p>
          <a:p>
            <a:r>
              <a:rPr lang="en-US" dirty="0" smtClean="0"/>
              <a:t>Health Records</a:t>
            </a:r>
          </a:p>
          <a:p>
            <a:r>
              <a:rPr lang="en-US" dirty="0" smtClean="0"/>
              <a:t>Personnel Records</a:t>
            </a:r>
          </a:p>
          <a:p>
            <a:r>
              <a:rPr lang="en-US" dirty="0" smtClean="0"/>
              <a:t>Other Personal Identifying Information</a:t>
            </a:r>
          </a:p>
          <a:p>
            <a:r>
              <a:rPr lang="en-US" dirty="0" smtClean="0"/>
              <a:t>“Harm” Threshold</a:t>
            </a:r>
          </a:p>
          <a:p>
            <a:r>
              <a:rPr lang="en-US" dirty="0"/>
              <a:t>Confidential Operations Documents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896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Vulnerable Areas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Board Clerk</a:t>
            </a:r>
          </a:p>
          <a:p>
            <a:r>
              <a:rPr lang="en-US" dirty="0"/>
              <a:t>Register of Deeds</a:t>
            </a:r>
          </a:p>
          <a:p>
            <a:r>
              <a:rPr lang="en-US" dirty="0" smtClean="0"/>
              <a:t>Tax Administrator</a:t>
            </a:r>
          </a:p>
          <a:p>
            <a:r>
              <a:rPr lang="en-US" dirty="0"/>
              <a:t>Utilities</a:t>
            </a:r>
          </a:p>
          <a:p>
            <a:r>
              <a:rPr lang="en-US" dirty="0" smtClean="0"/>
              <a:t>Human Services/Transportation</a:t>
            </a:r>
          </a:p>
          <a:p>
            <a:r>
              <a:rPr lang="en-US" dirty="0" smtClean="0"/>
              <a:t>Health/EMS</a:t>
            </a:r>
          </a:p>
          <a:p>
            <a:r>
              <a:rPr lang="en-US" dirty="0" smtClean="0"/>
              <a:t>Human Resources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6400800"/>
            <a:ext cx="3352800" cy="365125"/>
          </a:xfrm>
        </p:spPr>
        <p:txBody>
          <a:bodyPr/>
          <a:lstStyle/>
          <a:p>
            <a:r>
              <a:rPr lang="en-US" dirty="0" smtClean="0"/>
              <a:t>Outside Groups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2706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Recommended Actions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r>
              <a:rPr lang="en-US" dirty="0" smtClean="0"/>
              <a:t>Appoint a Chief Data Officer or Champion</a:t>
            </a:r>
          </a:p>
          <a:p>
            <a:r>
              <a:rPr lang="en-US" dirty="0" smtClean="0"/>
              <a:t>Protect Data as Social Responsibility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Monitor for Data Access and Exfiltration</a:t>
            </a:r>
          </a:p>
          <a:p>
            <a:r>
              <a:rPr lang="en-US" dirty="0" smtClean="0"/>
              <a:t>Use Encryption as Much as Possible</a:t>
            </a:r>
          </a:p>
          <a:p>
            <a:r>
              <a:rPr lang="en-US" dirty="0" smtClean="0"/>
              <a:t>Develop Plans for How Data is Secured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019800"/>
            <a:ext cx="4572000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4654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Recommended Actions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r>
              <a:rPr lang="en-US" dirty="0" smtClean="0"/>
              <a:t>Provide Employee-Centric Data Protection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Use Software to Monitor Behavior</a:t>
            </a:r>
          </a:p>
          <a:p>
            <a:r>
              <a:rPr lang="en-US" dirty="0" smtClean="0"/>
              <a:t>Develop &amp; Enforce Password Protocols</a:t>
            </a:r>
          </a:p>
          <a:p>
            <a:r>
              <a:rPr lang="en-US" dirty="0" smtClean="0"/>
              <a:t>Routinely Purge Authorized User Lists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Monitor the Global Cyber Environment</a:t>
            </a:r>
          </a:p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91836" y="6038910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/>
              <a:t>Source:  12 Lessons For Security &amp; Risk Pros From The</a:t>
            </a:r>
          </a:p>
          <a:p>
            <a:r>
              <a:rPr lang="en-US" sz="1000" dirty="0"/>
              <a:t>US OPM </a:t>
            </a:r>
            <a:r>
              <a:rPr lang="en-US" sz="1000" dirty="0" smtClean="0"/>
              <a:t>Breach, Forrester Research.  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93256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Tax Administrator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Maintains County’s Tax Records</a:t>
            </a:r>
          </a:p>
          <a:p>
            <a:r>
              <a:rPr lang="en-US" dirty="0" smtClean="0"/>
              <a:t>Assesses New &amp; Existing Property</a:t>
            </a:r>
          </a:p>
          <a:p>
            <a:r>
              <a:rPr lang="en-US" dirty="0" smtClean="0"/>
              <a:t>Distributes Tax Notices</a:t>
            </a:r>
          </a:p>
          <a:p>
            <a:r>
              <a:rPr lang="en-US" dirty="0" smtClean="0"/>
              <a:t>Receives Payments from Public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840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This is All About: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Understanding Data Security in the Cyber-World</a:t>
            </a:r>
          </a:p>
          <a:p>
            <a:r>
              <a:rPr lang="en-US" dirty="0" smtClean="0"/>
              <a:t>Reduce the Likelihood of a Data Breach</a:t>
            </a:r>
          </a:p>
          <a:p>
            <a:r>
              <a:rPr lang="en-US" dirty="0" smtClean="0"/>
              <a:t>Prepare to Respond for WHEN it Happens</a:t>
            </a:r>
          </a:p>
          <a:p>
            <a:r>
              <a:rPr lang="en-US" dirty="0" smtClean="0"/>
              <a:t>Insure Adequate Resources are Available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965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I Need to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Screen Records for Private Data</a:t>
            </a:r>
          </a:p>
          <a:p>
            <a:r>
              <a:rPr lang="en-US" dirty="0" smtClean="0"/>
              <a:t>Segregate &amp; Secure Consolidated Lists or Databases</a:t>
            </a:r>
          </a:p>
          <a:p>
            <a:r>
              <a:rPr lang="en-US" dirty="0" smtClean="0"/>
              <a:t>Maintain Physical Security over Field Equipment</a:t>
            </a:r>
          </a:p>
          <a:p>
            <a:r>
              <a:rPr lang="en-US" dirty="0" smtClean="0"/>
              <a:t>Protect &amp; Secure Received Property Data</a:t>
            </a:r>
          </a:p>
          <a:p>
            <a:r>
              <a:rPr lang="en-US" dirty="0" smtClean="0"/>
              <a:t>Review Release of Delinquent Tax Listings</a:t>
            </a:r>
          </a:p>
          <a:p>
            <a:r>
              <a:rPr lang="en-US" dirty="0" smtClean="0"/>
              <a:t>Ensure Secure Credit/Debit Card Transactions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33400" y="6324600"/>
            <a:ext cx="3352800" cy="365125"/>
          </a:xfrm>
        </p:spPr>
        <p:txBody>
          <a:bodyPr/>
          <a:lstStyle/>
          <a:p>
            <a:r>
              <a:rPr lang="en-US" dirty="0" smtClean="0"/>
              <a:t>Tax Administrator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814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Cyber Pyramid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611456061"/>
              </p:ext>
            </p:extLst>
          </p:nvPr>
        </p:nvGraphicFramePr>
        <p:xfrm>
          <a:off x="1524000" y="24384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07186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Security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93960"/>
              </p:ext>
            </p:extLst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74117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Storage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5507296"/>
              </p:ext>
            </p:extLst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17618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Interface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2737223"/>
              </p:ext>
            </p:extLst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75199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New Concepts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“Data Champion”</a:t>
            </a:r>
          </a:p>
          <a:p>
            <a:r>
              <a:rPr lang="en-US" dirty="0" smtClean="0"/>
              <a:t>ID Protection as an Employee Benefit</a:t>
            </a:r>
          </a:p>
          <a:p>
            <a:r>
              <a:rPr lang="en-US" dirty="0" smtClean="0"/>
              <a:t>External Response Contractor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65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1477962"/>
          </a:xfrm>
        </p:spPr>
        <p:txBody>
          <a:bodyPr>
            <a:noAutofit/>
          </a:bodyPr>
          <a:lstStyle/>
          <a:p>
            <a:r>
              <a:rPr lang="en-US" dirty="0" smtClean="0"/>
              <a:t>Incident Preparedness </a:t>
            </a:r>
            <a:br>
              <a:rPr lang="en-US" dirty="0" smtClean="0"/>
            </a:br>
            <a:r>
              <a:rPr lang="en-US" dirty="0" smtClean="0"/>
              <a:t>and Response</a:t>
            </a:r>
            <a:endParaRPr lang="en-US" dirty="0"/>
          </a:p>
        </p:txBody>
      </p:sp>
      <p:pic>
        <p:nvPicPr>
          <p:cNvPr id="1031" name="Picture 7" descr="C:\Users\ceaton\AppData\Local\Microsoft\Windows\Temporary Internet Files\Content.IE5\35WPYDIC\be prepared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819400"/>
            <a:ext cx="73152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4368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Incident Key Elements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Response Team</a:t>
            </a:r>
          </a:p>
          <a:p>
            <a:r>
              <a:rPr lang="en-US" dirty="0" smtClean="0"/>
              <a:t>Financial Planning</a:t>
            </a:r>
          </a:p>
          <a:p>
            <a:r>
              <a:rPr lang="en-US" dirty="0" smtClean="0"/>
              <a:t>Response Plan</a:t>
            </a:r>
            <a:endParaRPr lang="en-US" dirty="0"/>
          </a:p>
        </p:txBody>
      </p:sp>
      <p:pic>
        <p:nvPicPr>
          <p:cNvPr id="2050" name="Picture 2" descr="C:\Users\ceaton\AppData\Local\Microsoft\Windows\Temporary Internet Files\Content.IE5\79LV7H3T\color_blocks.preview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429000"/>
            <a:ext cx="3810000" cy="253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116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Response Team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Think Commandos Not Battalions</a:t>
            </a:r>
          </a:p>
          <a:p>
            <a:pPr lvl="1"/>
            <a:r>
              <a:rPr lang="en-US" dirty="0" smtClean="0"/>
              <a:t>Ability to move quickly</a:t>
            </a:r>
          </a:p>
          <a:p>
            <a:pPr lvl="1"/>
            <a:r>
              <a:rPr lang="en-US" dirty="0" smtClean="0"/>
              <a:t>Integral positions</a:t>
            </a:r>
          </a:p>
          <a:p>
            <a:pPr lvl="2"/>
            <a:r>
              <a:rPr lang="en-US" dirty="0" smtClean="0"/>
              <a:t>Administration</a:t>
            </a:r>
          </a:p>
          <a:p>
            <a:pPr lvl="2"/>
            <a:r>
              <a:rPr lang="en-US" dirty="0" smtClean="0"/>
              <a:t>Entity Attorney</a:t>
            </a:r>
          </a:p>
          <a:p>
            <a:pPr lvl="2"/>
            <a:r>
              <a:rPr lang="en-US" dirty="0" smtClean="0"/>
              <a:t>IT</a:t>
            </a:r>
          </a:p>
          <a:p>
            <a:pPr lvl="2"/>
            <a:r>
              <a:rPr lang="en-US" dirty="0" smtClean="0"/>
              <a:t>Department Heads where Data is stored</a:t>
            </a:r>
          </a:p>
          <a:p>
            <a:pPr lvl="1"/>
            <a:r>
              <a:rPr lang="en-US" dirty="0" smtClean="0"/>
              <a:t>Ability to reach out to Board and additional staff as needed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810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Response Team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Breach Expertise</a:t>
            </a:r>
          </a:p>
          <a:p>
            <a:pPr lvl="1"/>
            <a:r>
              <a:rPr lang="en-US" dirty="0" smtClean="0"/>
              <a:t>Internal?</a:t>
            </a:r>
          </a:p>
          <a:p>
            <a:pPr lvl="1"/>
            <a:r>
              <a:rPr lang="en-US" dirty="0" smtClean="0"/>
              <a:t>External?</a:t>
            </a:r>
          </a:p>
          <a:p>
            <a:pPr lvl="1"/>
            <a:r>
              <a:rPr lang="en-US" dirty="0" smtClean="0"/>
              <a:t>Multi-jurisdictional Regulatory Experience</a:t>
            </a:r>
          </a:p>
          <a:p>
            <a:r>
              <a:rPr lang="en-US" dirty="0" smtClean="0"/>
              <a:t>Type of Data Influence</a:t>
            </a:r>
          </a:p>
          <a:p>
            <a:pPr lvl="1"/>
            <a:r>
              <a:rPr lang="en-US" dirty="0" smtClean="0"/>
              <a:t>PII</a:t>
            </a:r>
          </a:p>
          <a:p>
            <a:pPr lvl="1"/>
            <a:r>
              <a:rPr lang="en-US" dirty="0" smtClean="0"/>
              <a:t>PCI</a:t>
            </a:r>
          </a:p>
          <a:p>
            <a:pPr lvl="1"/>
            <a:r>
              <a:rPr lang="en-US" dirty="0" smtClean="0"/>
              <a:t>PHI</a:t>
            </a:r>
            <a:endParaRPr lang="en-US" dirty="0"/>
          </a:p>
        </p:txBody>
      </p:sp>
      <p:pic>
        <p:nvPicPr>
          <p:cNvPr id="3074" name="Picture 2" descr="C:\Users\ceaton\AppData\Local\Microsoft\Windows\Temporary Internet Files\Content.IE5\79LV7H3T\files-and-folders.preview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419600"/>
            <a:ext cx="4927600" cy="20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1701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Lane….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2057400"/>
            <a:ext cx="4350867" cy="3733800"/>
          </a:xfrm>
        </p:spPr>
      </p:pic>
      <p:pic>
        <p:nvPicPr>
          <p:cNvPr id="6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14" y="1981200"/>
            <a:ext cx="3280172" cy="4373563"/>
          </a:xfrm>
        </p:spPr>
      </p:pic>
    </p:spTree>
    <p:extLst>
      <p:ext uri="{BB962C8B-B14F-4D97-AF65-F5344CB8AC3E}">
        <p14:creationId xmlns:p14="http://schemas.microsoft.com/office/powerpoint/2010/main" val="679576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Financial Planning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my potential exposure?</a:t>
            </a:r>
          </a:p>
          <a:p>
            <a:pPr lvl="1"/>
            <a:r>
              <a:rPr lang="en-US" dirty="0" smtClean="0"/>
              <a:t>Investigation expenses</a:t>
            </a:r>
          </a:p>
          <a:p>
            <a:pPr lvl="1"/>
            <a:r>
              <a:rPr lang="en-US" dirty="0" smtClean="0"/>
              <a:t>Notification and assistance expenses</a:t>
            </a:r>
          </a:p>
          <a:p>
            <a:pPr lvl="1"/>
            <a:r>
              <a:rPr lang="en-US" dirty="0" smtClean="0"/>
              <a:t>Regulatory expenses</a:t>
            </a:r>
          </a:p>
          <a:p>
            <a:pPr lvl="1"/>
            <a:r>
              <a:rPr lang="en-US" dirty="0" smtClean="0"/>
              <a:t>Liability claims and defense cost</a:t>
            </a:r>
          </a:p>
          <a:p>
            <a:r>
              <a:rPr lang="en-US" dirty="0" smtClean="0"/>
              <a:t>Potential exposure dependent on type of information compromised </a:t>
            </a:r>
          </a:p>
          <a:p>
            <a:pPr lvl="1"/>
            <a:r>
              <a:rPr lang="en-US" dirty="0" smtClean="0"/>
              <a:t>Various information (PII, PCI, PHI) - fund to greatest exposure</a:t>
            </a:r>
          </a:p>
          <a:p>
            <a:pPr lvl="1"/>
            <a:r>
              <a:rPr lang="en-US" dirty="0" smtClean="0"/>
              <a:t>Fund for single or multiple events?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970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Financial Planning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Internal Funding</a:t>
            </a:r>
          </a:p>
          <a:p>
            <a:pPr lvl="1"/>
            <a:r>
              <a:rPr lang="en-US" dirty="0" smtClean="0"/>
              <a:t>General funds</a:t>
            </a:r>
          </a:p>
          <a:p>
            <a:pPr lvl="1"/>
            <a:r>
              <a:rPr lang="en-US" dirty="0" smtClean="0"/>
              <a:t>Separate claims fund</a:t>
            </a:r>
          </a:p>
          <a:p>
            <a:pPr lvl="1"/>
            <a:r>
              <a:rPr lang="en-US" dirty="0" smtClean="0"/>
              <a:t>Incorporate in Risk Management fund</a:t>
            </a:r>
          </a:p>
          <a:p>
            <a:r>
              <a:rPr lang="en-US" dirty="0" smtClean="0"/>
              <a:t>External Funding – Insurance</a:t>
            </a:r>
          </a:p>
          <a:p>
            <a:pPr lvl="1"/>
            <a:r>
              <a:rPr lang="en-US" dirty="0" smtClean="0"/>
              <a:t>Confirm coverage for main loss exposures</a:t>
            </a:r>
          </a:p>
          <a:p>
            <a:pPr lvl="1"/>
            <a:r>
              <a:rPr lang="en-US" dirty="0" smtClean="0"/>
              <a:t>Expert assistance?</a:t>
            </a:r>
          </a:p>
          <a:p>
            <a:pPr lvl="1"/>
            <a:r>
              <a:rPr lang="en-US" dirty="0" smtClean="0"/>
              <a:t>Risk Control?</a:t>
            </a:r>
          </a:p>
          <a:p>
            <a:pPr lvl="1"/>
            <a:r>
              <a:rPr lang="en-US" dirty="0" smtClean="0"/>
              <a:t>Deductibles and potential exclusions</a:t>
            </a:r>
            <a:endParaRPr lang="en-US" dirty="0"/>
          </a:p>
        </p:txBody>
      </p:sp>
      <p:pic>
        <p:nvPicPr>
          <p:cNvPr id="4098" name="Picture 2" descr="C:\Users\ceaton\AppData\Local\Microsoft\Windows\Temporary Internet Files\Content.IE5\8YFIAGM2\money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295400"/>
            <a:ext cx="25146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2961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Financial Planning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Cost Example – 1000 records compromised</a:t>
            </a:r>
          </a:p>
          <a:p>
            <a:r>
              <a:rPr lang="en-US" dirty="0" smtClean="0"/>
              <a:t>PII:		$735,745		$736 per record</a:t>
            </a:r>
          </a:p>
          <a:p>
            <a:r>
              <a:rPr lang="en-US" dirty="0" smtClean="0"/>
              <a:t>PCI:		$682,575		$683 per record</a:t>
            </a:r>
          </a:p>
          <a:p>
            <a:r>
              <a:rPr lang="en-US" dirty="0" smtClean="0"/>
              <a:t>PHI:	$1,017,615		$1,018 per record</a:t>
            </a:r>
          </a:p>
          <a:p>
            <a:endParaRPr lang="en-US" dirty="0"/>
          </a:p>
          <a:p>
            <a:r>
              <a:rPr lang="en-US" dirty="0" smtClean="0"/>
              <a:t>Includes forensics, notifications, regulatory, liability claims and defense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871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smtClean="0"/>
              <a:t>Response Plan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Flexibility: Remember Commandos!</a:t>
            </a:r>
          </a:p>
          <a:p>
            <a:r>
              <a:rPr lang="en-US" dirty="0" smtClean="0"/>
              <a:t>Don’t Assume! Investigate to uncover the cause of the breach. Did an actual legal breach occur?</a:t>
            </a:r>
          </a:p>
          <a:p>
            <a:r>
              <a:rPr lang="en-US" dirty="0" smtClean="0"/>
              <a:t>Expert takes point</a:t>
            </a:r>
          </a:p>
          <a:p>
            <a:r>
              <a:rPr lang="en-US" dirty="0" smtClean="0"/>
              <a:t>Communications</a:t>
            </a:r>
          </a:p>
          <a:p>
            <a:pPr lvl="1"/>
            <a:r>
              <a:rPr lang="en-US" dirty="0" smtClean="0"/>
              <a:t>Internal</a:t>
            </a:r>
          </a:p>
          <a:p>
            <a:pPr lvl="1"/>
            <a:r>
              <a:rPr lang="en-US" dirty="0" smtClean="0"/>
              <a:t>External: Designate a spokesperson(s)</a:t>
            </a:r>
          </a:p>
          <a:p>
            <a:pPr lvl="2"/>
            <a:r>
              <a:rPr lang="en-US" dirty="0" smtClean="0"/>
              <a:t>Acknowledgement</a:t>
            </a:r>
          </a:p>
          <a:p>
            <a:pPr lvl="2"/>
            <a:r>
              <a:rPr lang="en-US" dirty="0" smtClean="0"/>
              <a:t>Action Plan</a:t>
            </a:r>
          </a:p>
          <a:p>
            <a:pPr lvl="2"/>
            <a:r>
              <a:rPr lang="en-US" dirty="0" smtClean="0"/>
              <a:t>Empathy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806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Response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Monitor </a:t>
            </a:r>
            <a:r>
              <a:rPr lang="en-US" dirty="0"/>
              <a:t>a</a:t>
            </a:r>
            <a:r>
              <a:rPr lang="en-US" dirty="0" smtClean="0"/>
              <a:t>ction plan and make adjustments as needed</a:t>
            </a:r>
          </a:p>
          <a:p>
            <a:r>
              <a:rPr lang="en-US" dirty="0" smtClean="0"/>
              <a:t>Wrap-up Review</a:t>
            </a:r>
          </a:p>
          <a:p>
            <a:pPr lvl="1"/>
            <a:r>
              <a:rPr lang="en-US" dirty="0" smtClean="0"/>
              <a:t>Lessons learned</a:t>
            </a:r>
          </a:p>
          <a:p>
            <a:pPr lvl="1"/>
            <a:r>
              <a:rPr lang="en-US" dirty="0" smtClean="0"/>
              <a:t>System or operational changes</a:t>
            </a:r>
          </a:p>
          <a:p>
            <a:pPr lvl="1"/>
            <a:r>
              <a:rPr lang="en-US" dirty="0" smtClean="0"/>
              <a:t>Tie back to proactive risk control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694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Actual Cyber Event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True story illustration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C:\Users\ceaton\AppData\Local\Microsoft\Windows\Temporary Internet Files\Content.IE5\UV4EDQHG\problem stone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438400"/>
            <a:ext cx="68580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6470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 Comments?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Bob Carruth: </a:t>
            </a:r>
            <a:r>
              <a:rPr lang="en-US" dirty="0" smtClean="0">
                <a:hlinkClick r:id="rId3"/>
              </a:rPr>
              <a:t>bob.carruth@ncacc.org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 descr="C:\Users\ceaton\AppData\Local\Microsoft\Windows\Temporary Internet Files\Content.IE5\UV4EDQHG\three_questions_small_business_health_insuarnce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505200"/>
            <a:ext cx="3505200" cy="265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3753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Now the World Has Access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Digital Age</a:t>
            </a:r>
          </a:p>
          <a:p>
            <a:r>
              <a:rPr lang="en-US" dirty="0" smtClean="0"/>
              <a:t>Time &amp; Space are Eliminated</a:t>
            </a:r>
          </a:p>
          <a:p>
            <a:r>
              <a:rPr lang="en-US" dirty="0" smtClean="0"/>
              <a:t>How are Digital Networks and Data Secured</a:t>
            </a:r>
          </a:p>
          <a:p>
            <a:r>
              <a:rPr lang="en-US" dirty="0" smtClean="0"/>
              <a:t>Same Basic Principals as Paper Data</a:t>
            </a:r>
          </a:p>
          <a:p>
            <a:r>
              <a:rPr lang="en-US" dirty="0" smtClean="0"/>
              <a:t>Now The World Has Access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352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Modern Computing Environment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3011688"/>
              </p:ext>
            </p:extLst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1551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It’s Still the Same Data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167" y="1935163"/>
            <a:ext cx="5277666" cy="4389437"/>
          </a:xfrm>
        </p:spPr>
      </p:pic>
    </p:spTree>
    <p:extLst>
      <p:ext uri="{BB962C8B-B14F-4D97-AF65-F5344CB8AC3E}">
        <p14:creationId xmlns:p14="http://schemas.microsoft.com/office/powerpoint/2010/main" val="199962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Its About Protecting the Data</a:t>
            </a:r>
          </a:p>
          <a:p>
            <a:r>
              <a:rPr lang="en-US" dirty="0" smtClean="0"/>
              <a:t>Security Principles Remain the Same</a:t>
            </a:r>
          </a:p>
          <a:p>
            <a:r>
              <a:rPr lang="en-US" dirty="0" smtClean="0"/>
              <a:t>Theft is Easier</a:t>
            </a:r>
          </a:p>
          <a:p>
            <a:r>
              <a:rPr lang="en-US" dirty="0" smtClean="0"/>
              <a:t>Lots of Data = Lots of Value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658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Other Words….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Anywhere personal information is collected and managed.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9206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Cyber 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Inadvertent Disclosure</a:t>
            </a:r>
          </a:p>
          <a:p>
            <a:r>
              <a:rPr lang="en-US" dirty="0" smtClean="0"/>
              <a:t>Loss of Device</a:t>
            </a:r>
          </a:p>
          <a:p>
            <a:r>
              <a:rPr lang="en-US" dirty="0" smtClean="0"/>
              <a:t>Virus/Malware “Infection”</a:t>
            </a:r>
          </a:p>
          <a:p>
            <a:r>
              <a:rPr lang="en-US" dirty="0" smtClean="0"/>
              <a:t>Disaster or Hardware Malfunction</a:t>
            </a:r>
          </a:p>
          <a:p>
            <a:r>
              <a:rPr lang="en-US" dirty="0" smtClean="0"/>
              <a:t>Malicious Attack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90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789</TotalTime>
  <Words>917</Words>
  <Application>Microsoft Office PowerPoint</Application>
  <PresentationFormat>On-screen Show (4:3)</PresentationFormat>
  <Paragraphs>256</Paragraphs>
  <Slides>36</Slides>
  <Notes>34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Flow</vt:lpstr>
      <vt:lpstr>Cyber Theft – The Hidden Crime</vt:lpstr>
      <vt:lpstr>What This is All About:</vt:lpstr>
      <vt:lpstr>Memory Lane….</vt:lpstr>
      <vt:lpstr>Now the World Has Access</vt:lpstr>
      <vt:lpstr>The Modern Computing Environment</vt:lpstr>
      <vt:lpstr>But It’s Still the Same Data</vt:lpstr>
      <vt:lpstr>So…</vt:lpstr>
      <vt:lpstr>In Other Words….</vt:lpstr>
      <vt:lpstr>Types of Cyber Events</vt:lpstr>
      <vt:lpstr>Results of Cyber Attack</vt:lpstr>
      <vt:lpstr>Target Breach</vt:lpstr>
      <vt:lpstr>OPM Breach</vt:lpstr>
      <vt:lpstr>Lessons Learned – OPM Breach</vt:lpstr>
      <vt:lpstr>98% of All Data Breaches</vt:lpstr>
      <vt:lpstr>Sensitive Data</vt:lpstr>
      <vt:lpstr>Vulnerable Areas</vt:lpstr>
      <vt:lpstr>Recommended Actions</vt:lpstr>
      <vt:lpstr>Recommended Actions</vt:lpstr>
      <vt:lpstr>Tax Administrator</vt:lpstr>
      <vt:lpstr>What Do I Need to Do?</vt:lpstr>
      <vt:lpstr>The Cyber Pyramid</vt:lpstr>
      <vt:lpstr>System Security</vt:lpstr>
      <vt:lpstr>Data Storage</vt:lpstr>
      <vt:lpstr>User Interface</vt:lpstr>
      <vt:lpstr>New Concepts</vt:lpstr>
      <vt:lpstr>Incident Preparedness  and Response</vt:lpstr>
      <vt:lpstr>Incident Key Elements </vt:lpstr>
      <vt:lpstr>Response Team</vt:lpstr>
      <vt:lpstr>Response Team</vt:lpstr>
      <vt:lpstr>Financial Planning</vt:lpstr>
      <vt:lpstr>Financial Planning</vt:lpstr>
      <vt:lpstr>Financial Planning</vt:lpstr>
      <vt:lpstr>Response Plan </vt:lpstr>
      <vt:lpstr>Response Plan</vt:lpstr>
      <vt:lpstr>Actual Cyber Event</vt:lpstr>
      <vt:lpstr>Questions? Comments?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Bob Carruth</dc:creator>
  <cp:lastModifiedBy>Bob Carruth</cp:lastModifiedBy>
  <cp:revision>58</cp:revision>
  <cp:lastPrinted>2015-09-11T12:14:16Z</cp:lastPrinted>
  <dcterms:created xsi:type="dcterms:W3CDTF">2014-10-08T16:29:20Z</dcterms:created>
  <dcterms:modified xsi:type="dcterms:W3CDTF">2015-09-21T15:23:33Z</dcterms:modified>
</cp:coreProperties>
</file>